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1" r:id="rId6"/>
    <p:sldId id="280" r:id="rId7"/>
    <p:sldId id="278" r:id="rId8"/>
    <p:sldId id="286" r:id="rId9"/>
    <p:sldId id="285" r:id="rId10"/>
    <p:sldId id="291" r:id="rId11"/>
    <p:sldId id="283" r:id="rId12"/>
    <p:sldId id="29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F23330-B9BE-4D6D-8507-E95DFE59B1A0}" type="doc">
      <dgm:prSet loTypeId="urn:microsoft.com/office/officeart/2005/8/layout/orgChart1" loCatId="hierarchy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B6B18EC3-1EAB-45CA-B38C-B9EC30861E29}">
      <dgm:prSet phldrT="[Text]"/>
      <dgm:spPr/>
      <dgm:t>
        <a:bodyPr/>
        <a:lstStyle/>
        <a:p>
          <a:r>
            <a:rPr lang="sk-SK" dirty="0"/>
            <a:t>Testery batérií</a:t>
          </a:r>
        </a:p>
      </dgm:t>
    </dgm:pt>
    <dgm:pt modelId="{70BFDD94-28CA-4A6B-95CB-16F951B23E2C}" type="parTrans" cxnId="{0923853D-AC2C-487B-9A6F-FAF10DFB8923}">
      <dgm:prSet/>
      <dgm:spPr/>
      <dgm:t>
        <a:bodyPr/>
        <a:lstStyle/>
        <a:p>
          <a:endParaRPr lang="sk-SK"/>
        </a:p>
      </dgm:t>
    </dgm:pt>
    <dgm:pt modelId="{9171EC83-1918-4E53-A60A-7840E56EAA54}" type="sibTrans" cxnId="{0923853D-AC2C-487B-9A6F-FAF10DFB8923}">
      <dgm:prSet/>
      <dgm:spPr/>
      <dgm:t>
        <a:bodyPr/>
        <a:lstStyle/>
        <a:p>
          <a:endParaRPr lang="sk-SK"/>
        </a:p>
      </dgm:t>
    </dgm:pt>
    <dgm:pt modelId="{A0FBB226-844D-48DE-8BB8-4BEB869F7D9C}">
      <dgm:prSet phldrT="[Text]"/>
      <dgm:spPr/>
      <dgm:t>
        <a:bodyPr/>
        <a:lstStyle/>
        <a:p>
          <a:r>
            <a:rPr lang="sk-SK" dirty="0"/>
            <a:t>Elektronický tester batérií</a:t>
          </a:r>
        </a:p>
      </dgm:t>
    </dgm:pt>
    <dgm:pt modelId="{DFAD4AEE-E280-4F00-8DBE-CBAAC872BABB}" type="parTrans" cxnId="{E7857661-EBCF-4860-A10E-B1154FBE6377}">
      <dgm:prSet/>
      <dgm:spPr/>
      <dgm:t>
        <a:bodyPr/>
        <a:lstStyle/>
        <a:p>
          <a:endParaRPr lang="sk-SK"/>
        </a:p>
      </dgm:t>
    </dgm:pt>
    <dgm:pt modelId="{C1163C2C-0AE5-4DD5-988B-BC72B9347FB6}" type="sibTrans" cxnId="{E7857661-EBCF-4860-A10E-B1154FBE6377}">
      <dgm:prSet/>
      <dgm:spPr/>
      <dgm:t>
        <a:bodyPr/>
        <a:lstStyle/>
        <a:p>
          <a:endParaRPr lang="sk-SK"/>
        </a:p>
      </dgm:t>
    </dgm:pt>
    <dgm:pt modelId="{51D9FD7E-DBF1-4D6D-A49A-885C8082964F}">
      <dgm:prSet phldrT="[Text]"/>
      <dgm:spPr/>
      <dgm:t>
        <a:bodyPr/>
        <a:lstStyle/>
        <a:p>
          <a:r>
            <a:rPr lang="sk-SK" dirty="0"/>
            <a:t>Tester domácich batérií</a:t>
          </a:r>
        </a:p>
      </dgm:t>
    </dgm:pt>
    <dgm:pt modelId="{365B6E68-0783-4000-9004-C773CC1855AC}" type="parTrans" cxnId="{94947CD3-9208-4FED-ABC4-309DC777897A}">
      <dgm:prSet/>
      <dgm:spPr/>
      <dgm:t>
        <a:bodyPr/>
        <a:lstStyle/>
        <a:p>
          <a:endParaRPr lang="sk-SK"/>
        </a:p>
      </dgm:t>
    </dgm:pt>
    <dgm:pt modelId="{34776321-E593-4AF6-B6EC-AA056228838C}" type="sibTrans" cxnId="{94947CD3-9208-4FED-ABC4-309DC777897A}">
      <dgm:prSet/>
      <dgm:spPr/>
      <dgm:t>
        <a:bodyPr/>
        <a:lstStyle/>
        <a:p>
          <a:endParaRPr lang="sk-SK"/>
        </a:p>
      </dgm:t>
    </dgm:pt>
    <dgm:pt modelId="{07C24B63-3213-4624-B3DE-8C3E67D49B54}">
      <dgm:prSet phldrT="[Text]"/>
      <dgm:spPr/>
      <dgm:t>
        <a:bodyPr/>
        <a:lstStyle/>
        <a:p>
          <a:r>
            <a:rPr lang="sk-SK" b="0" i="0" dirty="0"/>
            <a:t>Univerzálny tester batérií</a:t>
          </a:r>
          <a:endParaRPr lang="sk-SK" b="0" dirty="0"/>
        </a:p>
      </dgm:t>
    </dgm:pt>
    <dgm:pt modelId="{843224DA-53CB-4D97-ADE3-E22656C2C6FA}" type="parTrans" cxnId="{FCD37E70-6BEB-45D5-A3E1-C2740BBFDC98}">
      <dgm:prSet/>
      <dgm:spPr/>
      <dgm:t>
        <a:bodyPr/>
        <a:lstStyle/>
        <a:p>
          <a:endParaRPr lang="sk-SK"/>
        </a:p>
      </dgm:t>
    </dgm:pt>
    <dgm:pt modelId="{E6DDFD49-081F-4E35-A207-438313E87015}" type="sibTrans" cxnId="{FCD37E70-6BEB-45D5-A3E1-C2740BBFDC98}">
      <dgm:prSet/>
      <dgm:spPr/>
      <dgm:t>
        <a:bodyPr/>
        <a:lstStyle/>
        <a:p>
          <a:endParaRPr lang="sk-SK"/>
        </a:p>
      </dgm:t>
    </dgm:pt>
    <dgm:pt modelId="{6863741C-0165-4803-8D8B-175B8C138270}">
      <dgm:prSet phldrT="[Text]"/>
      <dgm:spPr/>
      <dgm:t>
        <a:bodyPr/>
        <a:lstStyle/>
        <a:p>
          <a:r>
            <a:rPr lang="sk-SK" dirty="0"/>
            <a:t>Tester autobatérií</a:t>
          </a:r>
        </a:p>
      </dgm:t>
    </dgm:pt>
    <dgm:pt modelId="{D1E88401-882E-4B17-BA0D-86701BF96046}" type="parTrans" cxnId="{E6B05F62-6DA8-4386-8E9D-D8B1461793EC}">
      <dgm:prSet/>
      <dgm:spPr/>
      <dgm:t>
        <a:bodyPr/>
        <a:lstStyle/>
        <a:p>
          <a:endParaRPr lang="sk-SK"/>
        </a:p>
      </dgm:t>
    </dgm:pt>
    <dgm:pt modelId="{1E5183C9-7D63-4290-AE5A-4F78020D8F9B}" type="sibTrans" cxnId="{E6B05F62-6DA8-4386-8E9D-D8B1461793EC}">
      <dgm:prSet/>
      <dgm:spPr/>
      <dgm:t>
        <a:bodyPr/>
        <a:lstStyle/>
        <a:p>
          <a:endParaRPr lang="sk-SK"/>
        </a:p>
      </dgm:t>
    </dgm:pt>
    <dgm:pt modelId="{AB74C6B6-A382-4C68-8379-2CAFC8465073}" type="pres">
      <dgm:prSet presAssocID="{38F23330-B9BE-4D6D-8507-E95DFE59B1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324CD26-ED5D-4244-84F1-C58764837B9D}" type="pres">
      <dgm:prSet presAssocID="{B6B18EC3-1EAB-45CA-B38C-B9EC30861E29}" presName="hierRoot1" presStyleCnt="0">
        <dgm:presLayoutVars>
          <dgm:hierBranch val="init"/>
        </dgm:presLayoutVars>
      </dgm:prSet>
      <dgm:spPr/>
    </dgm:pt>
    <dgm:pt modelId="{F63383BD-D52B-4FBC-B17E-B596075B40C4}" type="pres">
      <dgm:prSet presAssocID="{B6B18EC3-1EAB-45CA-B38C-B9EC30861E29}" presName="rootComposite1" presStyleCnt="0"/>
      <dgm:spPr/>
    </dgm:pt>
    <dgm:pt modelId="{3A863F5B-1D7D-4B9D-8800-29926126E278}" type="pres">
      <dgm:prSet presAssocID="{B6B18EC3-1EAB-45CA-B38C-B9EC30861E29}" presName="rootText1" presStyleLbl="node0" presStyleIdx="0" presStyleCnt="1">
        <dgm:presLayoutVars>
          <dgm:chPref val="3"/>
        </dgm:presLayoutVars>
      </dgm:prSet>
      <dgm:spPr/>
    </dgm:pt>
    <dgm:pt modelId="{42B00C32-3842-4FC8-8A40-4B968EE9B69E}" type="pres">
      <dgm:prSet presAssocID="{B6B18EC3-1EAB-45CA-B38C-B9EC30861E29}" presName="rootConnector1" presStyleLbl="node1" presStyleIdx="0" presStyleCnt="0"/>
      <dgm:spPr/>
    </dgm:pt>
    <dgm:pt modelId="{FEE8EAAA-8298-49EE-95B1-FD24BF19691C}" type="pres">
      <dgm:prSet presAssocID="{B6B18EC3-1EAB-45CA-B38C-B9EC30861E29}" presName="hierChild2" presStyleCnt="0"/>
      <dgm:spPr/>
    </dgm:pt>
    <dgm:pt modelId="{789A794E-A22D-4CE8-AA76-EBBC0CEC9BE7}" type="pres">
      <dgm:prSet presAssocID="{DFAD4AEE-E280-4F00-8DBE-CBAAC872BABB}" presName="Name37" presStyleLbl="parChTrans1D2" presStyleIdx="0" presStyleCnt="4"/>
      <dgm:spPr/>
    </dgm:pt>
    <dgm:pt modelId="{C45C0065-36DE-416C-B0C5-B4D2EF900BEA}" type="pres">
      <dgm:prSet presAssocID="{A0FBB226-844D-48DE-8BB8-4BEB869F7D9C}" presName="hierRoot2" presStyleCnt="0">
        <dgm:presLayoutVars>
          <dgm:hierBranch val="init"/>
        </dgm:presLayoutVars>
      </dgm:prSet>
      <dgm:spPr/>
    </dgm:pt>
    <dgm:pt modelId="{AE112845-BB14-4DB9-81DC-A85454FB21DD}" type="pres">
      <dgm:prSet presAssocID="{A0FBB226-844D-48DE-8BB8-4BEB869F7D9C}" presName="rootComposite" presStyleCnt="0"/>
      <dgm:spPr/>
    </dgm:pt>
    <dgm:pt modelId="{CF7C1BF4-0C64-4A6D-8D9B-0290BED598EB}" type="pres">
      <dgm:prSet presAssocID="{A0FBB226-844D-48DE-8BB8-4BEB869F7D9C}" presName="rootText" presStyleLbl="node2" presStyleIdx="0" presStyleCnt="4">
        <dgm:presLayoutVars>
          <dgm:chPref val="3"/>
        </dgm:presLayoutVars>
      </dgm:prSet>
      <dgm:spPr/>
    </dgm:pt>
    <dgm:pt modelId="{F1E0503C-C8F1-46E3-A0A3-B0B752948D44}" type="pres">
      <dgm:prSet presAssocID="{A0FBB226-844D-48DE-8BB8-4BEB869F7D9C}" presName="rootConnector" presStyleLbl="node2" presStyleIdx="0" presStyleCnt="4"/>
      <dgm:spPr/>
    </dgm:pt>
    <dgm:pt modelId="{EECC4614-D9D1-4069-A766-9326A68E0A79}" type="pres">
      <dgm:prSet presAssocID="{A0FBB226-844D-48DE-8BB8-4BEB869F7D9C}" presName="hierChild4" presStyleCnt="0"/>
      <dgm:spPr/>
    </dgm:pt>
    <dgm:pt modelId="{09DCACE8-065E-425A-9948-B763FA7A8372}" type="pres">
      <dgm:prSet presAssocID="{A0FBB226-844D-48DE-8BB8-4BEB869F7D9C}" presName="hierChild5" presStyleCnt="0"/>
      <dgm:spPr/>
    </dgm:pt>
    <dgm:pt modelId="{A4AEC40A-D47E-4179-8DA7-F61C86D76A00}" type="pres">
      <dgm:prSet presAssocID="{365B6E68-0783-4000-9004-C773CC1855AC}" presName="Name37" presStyleLbl="parChTrans1D2" presStyleIdx="1" presStyleCnt="4"/>
      <dgm:spPr/>
    </dgm:pt>
    <dgm:pt modelId="{B946D6D2-26E6-4262-95DC-3E4E01385E00}" type="pres">
      <dgm:prSet presAssocID="{51D9FD7E-DBF1-4D6D-A49A-885C8082964F}" presName="hierRoot2" presStyleCnt="0">
        <dgm:presLayoutVars>
          <dgm:hierBranch val="init"/>
        </dgm:presLayoutVars>
      </dgm:prSet>
      <dgm:spPr/>
    </dgm:pt>
    <dgm:pt modelId="{2A7AADA8-B80D-4E23-842C-12F4BE23775F}" type="pres">
      <dgm:prSet presAssocID="{51D9FD7E-DBF1-4D6D-A49A-885C8082964F}" presName="rootComposite" presStyleCnt="0"/>
      <dgm:spPr/>
    </dgm:pt>
    <dgm:pt modelId="{3CBB5E67-4B84-4B27-9586-3430E6C69442}" type="pres">
      <dgm:prSet presAssocID="{51D9FD7E-DBF1-4D6D-A49A-885C8082964F}" presName="rootText" presStyleLbl="node2" presStyleIdx="1" presStyleCnt="4">
        <dgm:presLayoutVars>
          <dgm:chPref val="3"/>
        </dgm:presLayoutVars>
      </dgm:prSet>
      <dgm:spPr/>
    </dgm:pt>
    <dgm:pt modelId="{CEF1BF70-D782-49D9-BE1D-EF9A07BF804E}" type="pres">
      <dgm:prSet presAssocID="{51D9FD7E-DBF1-4D6D-A49A-885C8082964F}" presName="rootConnector" presStyleLbl="node2" presStyleIdx="1" presStyleCnt="4"/>
      <dgm:spPr/>
    </dgm:pt>
    <dgm:pt modelId="{A414258B-C996-4226-9252-E9D48026D6F0}" type="pres">
      <dgm:prSet presAssocID="{51D9FD7E-DBF1-4D6D-A49A-885C8082964F}" presName="hierChild4" presStyleCnt="0"/>
      <dgm:spPr/>
    </dgm:pt>
    <dgm:pt modelId="{FD029E57-0352-44FE-B569-AF74D6C264CC}" type="pres">
      <dgm:prSet presAssocID="{51D9FD7E-DBF1-4D6D-A49A-885C8082964F}" presName="hierChild5" presStyleCnt="0"/>
      <dgm:spPr/>
    </dgm:pt>
    <dgm:pt modelId="{BF3781BB-3208-4CD5-A37A-8D7AA8529135}" type="pres">
      <dgm:prSet presAssocID="{843224DA-53CB-4D97-ADE3-E22656C2C6FA}" presName="Name37" presStyleLbl="parChTrans1D2" presStyleIdx="2" presStyleCnt="4"/>
      <dgm:spPr/>
    </dgm:pt>
    <dgm:pt modelId="{521A1601-120F-4DFD-9D07-46997B024C81}" type="pres">
      <dgm:prSet presAssocID="{07C24B63-3213-4624-B3DE-8C3E67D49B54}" presName="hierRoot2" presStyleCnt="0">
        <dgm:presLayoutVars>
          <dgm:hierBranch val="init"/>
        </dgm:presLayoutVars>
      </dgm:prSet>
      <dgm:spPr/>
    </dgm:pt>
    <dgm:pt modelId="{0A51810F-053D-4558-BE93-62DE9E8E0EB0}" type="pres">
      <dgm:prSet presAssocID="{07C24B63-3213-4624-B3DE-8C3E67D49B54}" presName="rootComposite" presStyleCnt="0"/>
      <dgm:spPr/>
    </dgm:pt>
    <dgm:pt modelId="{D16654AF-39AC-4D3B-A732-9D48CA1162BB}" type="pres">
      <dgm:prSet presAssocID="{07C24B63-3213-4624-B3DE-8C3E67D49B54}" presName="rootText" presStyleLbl="node2" presStyleIdx="2" presStyleCnt="4">
        <dgm:presLayoutVars>
          <dgm:chPref val="3"/>
        </dgm:presLayoutVars>
      </dgm:prSet>
      <dgm:spPr/>
    </dgm:pt>
    <dgm:pt modelId="{EC97A2AA-F6EC-47A5-A2A1-30FD5087D949}" type="pres">
      <dgm:prSet presAssocID="{07C24B63-3213-4624-B3DE-8C3E67D49B54}" presName="rootConnector" presStyleLbl="node2" presStyleIdx="2" presStyleCnt="4"/>
      <dgm:spPr/>
    </dgm:pt>
    <dgm:pt modelId="{0A8CC5B9-7907-4851-80BE-E41D7892F9D1}" type="pres">
      <dgm:prSet presAssocID="{07C24B63-3213-4624-B3DE-8C3E67D49B54}" presName="hierChild4" presStyleCnt="0"/>
      <dgm:spPr/>
    </dgm:pt>
    <dgm:pt modelId="{E895DA88-4E01-40AA-8CAC-525DC769A150}" type="pres">
      <dgm:prSet presAssocID="{07C24B63-3213-4624-B3DE-8C3E67D49B54}" presName="hierChild5" presStyleCnt="0"/>
      <dgm:spPr/>
    </dgm:pt>
    <dgm:pt modelId="{4FC1658D-2985-4951-AF21-549F6EBB9082}" type="pres">
      <dgm:prSet presAssocID="{D1E88401-882E-4B17-BA0D-86701BF96046}" presName="Name37" presStyleLbl="parChTrans1D2" presStyleIdx="3" presStyleCnt="4"/>
      <dgm:spPr/>
    </dgm:pt>
    <dgm:pt modelId="{50C0849A-71FF-4613-B6FC-E16D62E7E079}" type="pres">
      <dgm:prSet presAssocID="{6863741C-0165-4803-8D8B-175B8C138270}" presName="hierRoot2" presStyleCnt="0">
        <dgm:presLayoutVars>
          <dgm:hierBranch val="init"/>
        </dgm:presLayoutVars>
      </dgm:prSet>
      <dgm:spPr/>
    </dgm:pt>
    <dgm:pt modelId="{E3721CA1-1C03-4C26-B120-B535A918E40D}" type="pres">
      <dgm:prSet presAssocID="{6863741C-0165-4803-8D8B-175B8C138270}" presName="rootComposite" presStyleCnt="0"/>
      <dgm:spPr/>
    </dgm:pt>
    <dgm:pt modelId="{7A16EDE2-A6F7-4CAB-8DDC-F5DD382E019F}" type="pres">
      <dgm:prSet presAssocID="{6863741C-0165-4803-8D8B-175B8C138270}" presName="rootText" presStyleLbl="node2" presStyleIdx="3" presStyleCnt="4">
        <dgm:presLayoutVars>
          <dgm:chPref val="3"/>
        </dgm:presLayoutVars>
      </dgm:prSet>
      <dgm:spPr/>
    </dgm:pt>
    <dgm:pt modelId="{2933342D-1040-467A-903A-81BBA9FA9DE5}" type="pres">
      <dgm:prSet presAssocID="{6863741C-0165-4803-8D8B-175B8C138270}" presName="rootConnector" presStyleLbl="node2" presStyleIdx="3" presStyleCnt="4"/>
      <dgm:spPr/>
    </dgm:pt>
    <dgm:pt modelId="{14E066BD-71C3-4C2F-9612-F8CB4AB09599}" type="pres">
      <dgm:prSet presAssocID="{6863741C-0165-4803-8D8B-175B8C138270}" presName="hierChild4" presStyleCnt="0"/>
      <dgm:spPr/>
    </dgm:pt>
    <dgm:pt modelId="{C76D5D75-E758-414B-9403-460B6D05E608}" type="pres">
      <dgm:prSet presAssocID="{6863741C-0165-4803-8D8B-175B8C138270}" presName="hierChild5" presStyleCnt="0"/>
      <dgm:spPr/>
    </dgm:pt>
    <dgm:pt modelId="{D419509B-8E4D-41DF-BF1F-50F515897589}" type="pres">
      <dgm:prSet presAssocID="{B6B18EC3-1EAB-45CA-B38C-B9EC30861E29}" presName="hierChild3" presStyleCnt="0"/>
      <dgm:spPr/>
    </dgm:pt>
  </dgm:ptLst>
  <dgm:cxnLst>
    <dgm:cxn modelId="{D7438C1B-D163-4ED6-8F8A-033C3F280DF3}" type="presOf" srcId="{38F23330-B9BE-4D6D-8507-E95DFE59B1A0}" destId="{AB74C6B6-A382-4C68-8379-2CAFC8465073}" srcOrd="0" destOrd="0" presId="urn:microsoft.com/office/officeart/2005/8/layout/orgChart1"/>
    <dgm:cxn modelId="{43D73B1D-84EA-45E4-BDBD-EFBC806C1237}" type="presOf" srcId="{D1E88401-882E-4B17-BA0D-86701BF96046}" destId="{4FC1658D-2985-4951-AF21-549F6EBB9082}" srcOrd="0" destOrd="0" presId="urn:microsoft.com/office/officeart/2005/8/layout/orgChart1"/>
    <dgm:cxn modelId="{D5EB7525-0756-4C61-BA02-0AE914CFDC28}" type="presOf" srcId="{365B6E68-0783-4000-9004-C773CC1855AC}" destId="{A4AEC40A-D47E-4179-8DA7-F61C86D76A00}" srcOrd="0" destOrd="0" presId="urn:microsoft.com/office/officeart/2005/8/layout/orgChart1"/>
    <dgm:cxn modelId="{0128EF33-24E3-4001-A0AF-4FF3EC7DDEB9}" type="presOf" srcId="{B6B18EC3-1EAB-45CA-B38C-B9EC30861E29}" destId="{42B00C32-3842-4FC8-8A40-4B968EE9B69E}" srcOrd="1" destOrd="0" presId="urn:microsoft.com/office/officeart/2005/8/layout/orgChart1"/>
    <dgm:cxn modelId="{64FBF439-84A6-4901-85A9-56E3822CF498}" type="presOf" srcId="{843224DA-53CB-4D97-ADE3-E22656C2C6FA}" destId="{BF3781BB-3208-4CD5-A37A-8D7AA8529135}" srcOrd="0" destOrd="0" presId="urn:microsoft.com/office/officeart/2005/8/layout/orgChart1"/>
    <dgm:cxn modelId="{0923853D-AC2C-487B-9A6F-FAF10DFB8923}" srcId="{38F23330-B9BE-4D6D-8507-E95DFE59B1A0}" destId="{B6B18EC3-1EAB-45CA-B38C-B9EC30861E29}" srcOrd="0" destOrd="0" parTransId="{70BFDD94-28CA-4A6B-95CB-16F951B23E2C}" sibTransId="{9171EC83-1918-4E53-A60A-7840E56EAA54}"/>
    <dgm:cxn modelId="{B6C2C15F-510F-4EDD-83F0-C80BA3E35760}" type="presOf" srcId="{07C24B63-3213-4624-B3DE-8C3E67D49B54}" destId="{EC97A2AA-F6EC-47A5-A2A1-30FD5087D949}" srcOrd="1" destOrd="0" presId="urn:microsoft.com/office/officeart/2005/8/layout/orgChart1"/>
    <dgm:cxn modelId="{E7857661-EBCF-4860-A10E-B1154FBE6377}" srcId="{B6B18EC3-1EAB-45CA-B38C-B9EC30861E29}" destId="{A0FBB226-844D-48DE-8BB8-4BEB869F7D9C}" srcOrd="0" destOrd="0" parTransId="{DFAD4AEE-E280-4F00-8DBE-CBAAC872BABB}" sibTransId="{C1163C2C-0AE5-4DD5-988B-BC72B9347FB6}"/>
    <dgm:cxn modelId="{E6B05F62-6DA8-4386-8E9D-D8B1461793EC}" srcId="{B6B18EC3-1EAB-45CA-B38C-B9EC30861E29}" destId="{6863741C-0165-4803-8D8B-175B8C138270}" srcOrd="3" destOrd="0" parTransId="{D1E88401-882E-4B17-BA0D-86701BF96046}" sibTransId="{1E5183C9-7D63-4290-AE5A-4F78020D8F9B}"/>
    <dgm:cxn modelId="{49C9FD6D-1D43-4CF8-954D-7F7356ECB83F}" type="presOf" srcId="{07C24B63-3213-4624-B3DE-8C3E67D49B54}" destId="{D16654AF-39AC-4D3B-A732-9D48CA1162BB}" srcOrd="0" destOrd="0" presId="urn:microsoft.com/office/officeart/2005/8/layout/orgChart1"/>
    <dgm:cxn modelId="{4374B06E-EAC7-4AFC-A77A-962E914539F8}" type="presOf" srcId="{6863741C-0165-4803-8D8B-175B8C138270}" destId="{7A16EDE2-A6F7-4CAB-8DDC-F5DD382E019F}" srcOrd="0" destOrd="0" presId="urn:microsoft.com/office/officeart/2005/8/layout/orgChart1"/>
    <dgm:cxn modelId="{FCD37E70-6BEB-45D5-A3E1-C2740BBFDC98}" srcId="{B6B18EC3-1EAB-45CA-B38C-B9EC30861E29}" destId="{07C24B63-3213-4624-B3DE-8C3E67D49B54}" srcOrd="2" destOrd="0" parTransId="{843224DA-53CB-4D97-ADE3-E22656C2C6FA}" sibTransId="{E6DDFD49-081F-4E35-A207-438313E87015}"/>
    <dgm:cxn modelId="{8B3D0C7A-65EE-4BDC-883D-992E921C9326}" type="presOf" srcId="{A0FBB226-844D-48DE-8BB8-4BEB869F7D9C}" destId="{CF7C1BF4-0C64-4A6D-8D9B-0290BED598EB}" srcOrd="0" destOrd="0" presId="urn:microsoft.com/office/officeart/2005/8/layout/orgChart1"/>
    <dgm:cxn modelId="{8AD5DB83-DCE7-4B94-ADD3-BEB97FEF9C6B}" type="presOf" srcId="{A0FBB226-844D-48DE-8BB8-4BEB869F7D9C}" destId="{F1E0503C-C8F1-46E3-A0A3-B0B752948D44}" srcOrd="1" destOrd="0" presId="urn:microsoft.com/office/officeart/2005/8/layout/orgChart1"/>
    <dgm:cxn modelId="{4B52DD8C-B61C-4985-BF9A-936DE74B4BFA}" type="presOf" srcId="{51D9FD7E-DBF1-4D6D-A49A-885C8082964F}" destId="{3CBB5E67-4B84-4B27-9586-3430E6C69442}" srcOrd="0" destOrd="0" presId="urn:microsoft.com/office/officeart/2005/8/layout/orgChart1"/>
    <dgm:cxn modelId="{CC4C93BD-7C83-48B5-BEEF-F9CFAB0850FE}" type="presOf" srcId="{DFAD4AEE-E280-4F00-8DBE-CBAAC872BABB}" destId="{789A794E-A22D-4CE8-AA76-EBBC0CEC9BE7}" srcOrd="0" destOrd="0" presId="urn:microsoft.com/office/officeart/2005/8/layout/orgChart1"/>
    <dgm:cxn modelId="{0382F2C3-7B34-4540-BECD-377D7147713F}" type="presOf" srcId="{B6B18EC3-1EAB-45CA-B38C-B9EC30861E29}" destId="{3A863F5B-1D7D-4B9D-8800-29926126E278}" srcOrd="0" destOrd="0" presId="urn:microsoft.com/office/officeart/2005/8/layout/orgChart1"/>
    <dgm:cxn modelId="{94947CD3-9208-4FED-ABC4-309DC777897A}" srcId="{B6B18EC3-1EAB-45CA-B38C-B9EC30861E29}" destId="{51D9FD7E-DBF1-4D6D-A49A-885C8082964F}" srcOrd="1" destOrd="0" parTransId="{365B6E68-0783-4000-9004-C773CC1855AC}" sibTransId="{34776321-E593-4AF6-B6EC-AA056228838C}"/>
    <dgm:cxn modelId="{AFA5D3F2-9682-46C5-A5CD-7D9E8D174952}" type="presOf" srcId="{6863741C-0165-4803-8D8B-175B8C138270}" destId="{2933342D-1040-467A-903A-81BBA9FA9DE5}" srcOrd="1" destOrd="0" presId="urn:microsoft.com/office/officeart/2005/8/layout/orgChart1"/>
    <dgm:cxn modelId="{2BE70DF4-F093-4444-9939-B6157735F672}" type="presOf" srcId="{51D9FD7E-DBF1-4D6D-A49A-885C8082964F}" destId="{CEF1BF70-D782-49D9-BE1D-EF9A07BF804E}" srcOrd="1" destOrd="0" presId="urn:microsoft.com/office/officeart/2005/8/layout/orgChart1"/>
    <dgm:cxn modelId="{3477EC29-050B-4A78-9D42-13C349EB5308}" type="presParOf" srcId="{AB74C6B6-A382-4C68-8379-2CAFC8465073}" destId="{6324CD26-ED5D-4244-84F1-C58764837B9D}" srcOrd="0" destOrd="0" presId="urn:microsoft.com/office/officeart/2005/8/layout/orgChart1"/>
    <dgm:cxn modelId="{03416644-B649-4600-AD7F-DABBBF7FD704}" type="presParOf" srcId="{6324CD26-ED5D-4244-84F1-C58764837B9D}" destId="{F63383BD-D52B-4FBC-B17E-B596075B40C4}" srcOrd="0" destOrd="0" presId="urn:microsoft.com/office/officeart/2005/8/layout/orgChart1"/>
    <dgm:cxn modelId="{F7473467-F395-4FD6-9BB8-9E6D965F608C}" type="presParOf" srcId="{F63383BD-D52B-4FBC-B17E-B596075B40C4}" destId="{3A863F5B-1D7D-4B9D-8800-29926126E278}" srcOrd="0" destOrd="0" presId="urn:microsoft.com/office/officeart/2005/8/layout/orgChart1"/>
    <dgm:cxn modelId="{84D738F5-1AEA-4EA6-8639-892BFB783BFF}" type="presParOf" srcId="{F63383BD-D52B-4FBC-B17E-B596075B40C4}" destId="{42B00C32-3842-4FC8-8A40-4B968EE9B69E}" srcOrd="1" destOrd="0" presId="urn:microsoft.com/office/officeart/2005/8/layout/orgChart1"/>
    <dgm:cxn modelId="{7C1E78CD-6280-4428-86C6-6700730C5D5A}" type="presParOf" srcId="{6324CD26-ED5D-4244-84F1-C58764837B9D}" destId="{FEE8EAAA-8298-49EE-95B1-FD24BF19691C}" srcOrd="1" destOrd="0" presId="urn:microsoft.com/office/officeart/2005/8/layout/orgChart1"/>
    <dgm:cxn modelId="{406A1965-5332-4E79-B8E2-7367F971B34F}" type="presParOf" srcId="{FEE8EAAA-8298-49EE-95B1-FD24BF19691C}" destId="{789A794E-A22D-4CE8-AA76-EBBC0CEC9BE7}" srcOrd="0" destOrd="0" presId="urn:microsoft.com/office/officeart/2005/8/layout/orgChart1"/>
    <dgm:cxn modelId="{64473477-821D-4038-989C-E4D21B2263CE}" type="presParOf" srcId="{FEE8EAAA-8298-49EE-95B1-FD24BF19691C}" destId="{C45C0065-36DE-416C-B0C5-B4D2EF900BEA}" srcOrd="1" destOrd="0" presId="urn:microsoft.com/office/officeart/2005/8/layout/orgChart1"/>
    <dgm:cxn modelId="{57EA4162-91A2-4E9C-A307-5A3EEEE0E67D}" type="presParOf" srcId="{C45C0065-36DE-416C-B0C5-B4D2EF900BEA}" destId="{AE112845-BB14-4DB9-81DC-A85454FB21DD}" srcOrd="0" destOrd="0" presId="urn:microsoft.com/office/officeart/2005/8/layout/orgChart1"/>
    <dgm:cxn modelId="{41A3C1C9-9AFD-4D9D-8189-891CB408E8CC}" type="presParOf" srcId="{AE112845-BB14-4DB9-81DC-A85454FB21DD}" destId="{CF7C1BF4-0C64-4A6D-8D9B-0290BED598EB}" srcOrd="0" destOrd="0" presId="urn:microsoft.com/office/officeart/2005/8/layout/orgChart1"/>
    <dgm:cxn modelId="{20221297-1829-467F-99F4-E61EEEDE871D}" type="presParOf" srcId="{AE112845-BB14-4DB9-81DC-A85454FB21DD}" destId="{F1E0503C-C8F1-46E3-A0A3-B0B752948D44}" srcOrd="1" destOrd="0" presId="urn:microsoft.com/office/officeart/2005/8/layout/orgChart1"/>
    <dgm:cxn modelId="{976BF615-31CC-412E-BAC2-1E749625955F}" type="presParOf" srcId="{C45C0065-36DE-416C-B0C5-B4D2EF900BEA}" destId="{EECC4614-D9D1-4069-A766-9326A68E0A79}" srcOrd="1" destOrd="0" presId="urn:microsoft.com/office/officeart/2005/8/layout/orgChart1"/>
    <dgm:cxn modelId="{BED3A9E1-CF5F-4215-8F3D-1B55DF306DDA}" type="presParOf" srcId="{C45C0065-36DE-416C-B0C5-B4D2EF900BEA}" destId="{09DCACE8-065E-425A-9948-B763FA7A8372}" srcOrd="2" destOrd="0" presId="urn:microsoft.com/office/officeart/2005/8/layout/orgChart1"/>
    <dgm:cxn modelId="{D6CCA6B7-5489-4A50-9CC7-5B8DE207CDE2}" type="presParOf" srcId="{FEE8EAAA-8298-49EE-95B1-FD24BF19691C}" destId="{A4AEC40A-D47E-4179-8DA7-F61C86D76A00}" srcOrd="2" destOrd="0" presId="urn:microsoft.com/office/officeart/2005/8/layout/orgChart1"/>
    <dgm:cxn modelId="{B0AD515D-DCB1-4C53-B60B-92F881028849}" type="presParOf" srcId="{FEE8EAAA-8298-49EE-95B1-FD24BF19691C}" destId="{B946D6D2-26E6-4262-95DC-3E4E01385E00}" srcOrd="3" destOrd="0" presId="urn:microsoft.com/office/officeart/2005/8/layout/orgChart1"/>
    <dgm:cxn modelId="{8A02BCA2-2A9A-43A0-B482-6A9CC49320D1}" type="presParOf" srcId="{B946D6D2-26E6-4262-95DC-3E4E01385E00}" destId="{2A7AADA8-B80D-4E23-842C-12F4BE23775F}" srcOrd="0" destOrd="0" presId="urn:microsoft.com/office/officeart/2005/8/layout/orgChart1"/>
    <dgm:cxn modelId="{3FD91C04-2A51-4615-983E-E7245D4B1DCA}" type="presParOf" srcId="{2A7AADA8-B80D-4E23-842C-12F4BE23775F}" destId="{3CBB5E67-4B84-4B27-9586-3430E6C69442}" srcOrd="0" destOrd="0" presId="urn:microsoft.com/office/officeart/2005/8/layout/orgChart1"/>
    <dgm:cxn modelId="{FD09EA62-8084-4063-8C56-142950128CFD}" type="presParOf" srcId="{2A7AADA8-B80D-4E23-842C-12F4BE23775F}" destId="{CEF1BF70-D782-49D9-BE1D-EF9A07BF804E}" srcOrd="1" destOrd="0" presId="urn:microsoft.com/office/officeart/2005/8/layout/orgChart1"/>
    <dgm:cxn modelId="{318473E6-CD18-4025-A1A0-AAE0323261B3}" type="presParOf" srcId="{B946D6D2-26E6-4262-95DC-3E4E01385E00}" destId="{A414258B-C996-4226-9252-E9D48026D6F0}" srcOrd="1" destOrd="0" presId="urn:microsoft.com/office/officeart/2005/8/layout/orgChart1"/>
    <dgm:cxn modelId="{7ECB06D3-2240-41EB-ABCC-826404708541}" type="presParOf" srcId="{B946D6D2-26E6-4262-95DC-3E4E01385E00}" destId="{FD029E57-0352-44FE-B569-AF74D6C264CC}" srcOrd="2" destOrd="0" presId="urn:microsoft.com/office/officeart/2005/8/layout/orgChart1"/>
    <dgm:cxn modelId="{CECF06E7-4050-46EE-938F-2FD63256C383}" type="presParOf" srcId="{FEE8EAAA-8298-49EE-95B1-FD24BF19691C}" destId="{BF3781BB-3208-4CD5-A37A-8D7AA8529135}" srcOrd="4" destOrd="0" presId="urn:microsoft.com/office/officeart/2005/8/layout/orgChart1"/>
    <dgm:cxn modelId="{F1FA11CE-C2A8-4C3E-AC21-7002CBA2E079}" type="presParOf" srcId="{FEE8EAAA-8298-49EE-95B1-FD24BF19691C}" destId="{521A1601-120F-4DFD-9D07-46997B024C81}" srcOrd="5" destOrd="0" presId="urn:microsoft.com/office/officeart/2005/8/layout/orgChart1"/>
    <dgm:cxn modelId="{E3BA62D3-FAAD-4D85-A9C5-39CE38D4C314}" type="presParOf" srcId="{521A1601-120F-4DFD-9D07-46997B024C81}" destId="{0A51810F-053D-4558-BE93-62DE9E8E0EB0}" srcOrd="0" destOrd="0" presId="urn:microsoft.com/office/officeart/2005/8/layout/orgChart1"/>
    <dgm:cxn modelId="{8E3DF132-652C-4AB0-96EF-9C069159E7DA}" type="presParOf" srcId="{0A51810F-053D-4558-BE93-62DE9E8E0EB0}" destId="{D16654AF-39AC-4D3B-A732-9D48CA1162BB}" srcOrd="0" destOrd="0" presId="urn:microsoft.com/office/officeart/2005/8/layout/orgChart1"/>
    <dgm:cxn modelId="{EC480AE3-CC3C-4A78-9697-0968F38F8F17}" type="presParOf" srcId="{0A51810F-053D-4558-BE93-62DE9E8E0EB0}" destId="{EC97A2AA-F6EC-47A5-A2A1-30FD5087D949}" srcOrd="1" destOrd="0" presId="urn:microsoft.com/office/officeart/2005/8/layout/orgChart1"/>
    <dgm:cxn modelId="{CCCB8779-BF13-4A69-AF28-9ACF0B5E8DB1}" type="presParOf" srcId="{521A1601-120F-4DFD-9D07-46997B024C81}" destId="{0A8CC5B9-7907-4851-80BE-E41D7892F9D1}" srcOrd="1" destOrd="0" presId="urn:microsoft.com/office/officeart/2005/8/layout/orgChart1"/>
    <dgm:cxn modelId="{897F537E-37C0-4E4F-BA41-A2C3D00593DD}" type="presParOf" srcId="{521A1601-120F-4DFD-9D07-46997B024C81}" destId="{E895DA88-4E01-40AA-8CAC-525DC769A150}" srcOrd="2" destOrd="0" presId="urn:microsoft.com/office/officeart/2005/8/layout/orgChart1"/>
    <dgm:cxn modelId="{76169C00-0BAD-4A0F-A725-925B99B24D2C}" type="presParOf" srcId="{FEE8EAAA-8298-49EE-95B1-FD24BF19691C}" destId="{4FC1658D-2985-4951-AF21-549F6EBB9082}" srcOrd="6" destOrd="0" presId="urn:microsoft.com/office/officeart/2005/8/layout/orgChart1"/>
    <dgm:cxn modelId="{084BDAA0-0603-4242-AE2C-DF2CC52C4511}" type="presParOf" srcId="{FEE8EAAA-8298-49EE-95B1-FD24BF19691C}" destId="{50C0849A-71FF-4613-B6FC-E16D62E7E079}" srcOrd="7" destOrd="0" presId="urn:microsoft.com/office/officeart/2005/8/layout/orgChart1"/>
    <dgm:cxn modelId="{4BC03CAA-4145-47EF-AACD-884EDA1FD3E7}" type="presParOf" srcId="{50C0849A-71FF-4613-B6FC-E16D62E7E079}" destId="{E3721CA1-1C03-4C26-B120-B535A918E40D}" srcOrd="0" destOrd="0" presId="urn:microsoft.com/office/officeart/2005/8/layout/orgChart1"/>
    <dgm:cxn modelId="{ACB40427-9034-4218-8945-F1D722E31A01}" type="presParOf" srcId="{E3721CA1-1C03-4C26-B120-B535A918E40D}" destId="{7A16EDE2-A6F7-4CAB-8DDC-F5DD382E019F}" srcOrd="0" destOrd="0" presId="urn:microsoft.com/office/officeart/2005/8/layout/orgChart1"/>
    <dgm:cxn modelId="{B6D4337C-8E39-4DE9-B49D-873A76AC850E}" type="presParOf" srcId="{E3721CA1-1C03-4C26-B120-B535A918E40D}" destId="{2933342D-1040-467A-903A-81BBA9FA9DE5}" srcOrd="1" destOrd="0" presId="urn:microsoft.com/office/officeart/2005/8/layout/orgChart1"/>
    <dgm:cxn modelId="{F75C5945-3073-40D1-975B-66E82EE17DEE}" type="presParOf" srcId="{50C0849A-71FF-4613-B6FC-E16D62E7E079}" destId="{14E066BD-71C3-4C2F-9612-F8CB4AB09599}" srcOrd="1" destOrd="0" presId="urn:microsoft.com/office/officeart/2005/8/layout/orgChart1"/>
    <dgm:cxn modelId="{C6FF19B7-2BC1-43AE-9BB8-0525B02D6FD3}" type="presParOf" srcId="{50C0849A-71FF-4613-B6FC-E16D62E7E079}" destId="{C76D5D75-E758-414B-9403-460B6D05E608}" srcOrd="2" destOrd="0" presId="urn:microsoft.com/office/officeart/2005/8/layout/orgChart1"/>
    <dgm:cxn modelId="{1F6FB33B-1764-4E64-9456-9CD10A622470}" type="presParOf" srcId="{6324CD26-ED5D-4244-84F1-C58764837B9D}" destId="{D419509B-8E4D-41DF-BF1F-50F51589758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10F49-7F7C-4EAF-9FB7-AAD8466D43AF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60573FC0-D24F-45F2-820B-8525410401A5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Vizuálne indikovanie</a:t>
          </a:r>
        </a:p>
      </dgm:t>
    </dgm:pt>
    <dgm:pt modelId="{835F2B8D-3156-49CE-90FD-A0EE22F5E2D5}" type="parTrans" cxnId="{A2CC5ACF-35AE-4908-A309-73E493EA83EB}">
      <dgm:prSet/>
      <dgm:spPr/>
      <dgm:t>
        <a:bodyPr/>
        <a:lstStyle/>
        <a:p>
          <a:endParaRPr lang="sk-SK"/>
        </a:p>
      </dgm:t>
    </dgm:pt>
    <dgm:pt modelId="{7E3161E6-7E8C-4D54-8D75-83C82011C5E2}" type="sibTrans" cxnId="{A2CC5ACF-35AE-4908-A309-73E493EA83EB}">
      <dgm:prSet/>
      <dgm:spPr/>
      <dgm:t>
        <a:bodyPr/>
        <a:lstStyle/>
        <a:p>
          <a:endParaRPr lang="sk-SK"/>
        </a:p>
      </dgm:t>
    </dgm:pt>
    <dgm:pt modelId="{0D122B49-BCAC-4DFD-BD44-BAD660AD7C18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LED diódy</a:t>
          </a:r>
        </a:p>
      </dgm:t>
    </dgm:pt>
    <dgm:pt modelId="{822821CA-02CF-4423-B8D1-8089A8875792}" type="parTrans" cxnId="{A6090A13-1425-44BC-B0B0-36CE2AA4D741}">
      <dgm:prSet/>
      <dgm:spPr/>
      <dgm:t>
        <a:bodyPr/>
        <a:lstStyle/>
        <a:p>
          <a:endParaRPr lang="sk-SK"/>
        </a:p>
      </dgm:t>
    </dgm:pt>
    <dgm:pt modelId="{30C32F46-DA0C-4A47-9A40-D2023EF951D3}" type="sibTrans" cxnId="{A6090A13-1425-44BC-B0B0-36CE2AA4D741}">
      <dgm:prSet/>
      <dgm:spPr/>
      <dgm:t>
        <a:bodyPr/>
        <a:lstStyle/>
        <a:p>
          <a:endParaRPr lang="sk-SK"/>
        </a:p>
      </dgm:t>
    </dgm:pt>
    <dgm:pt modelId="{F7D1EC45-C82D-4317-8DB7-51526C33C39B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Zvukové indikovanie</a:t>
          </a:r>
        </a:p>
      </dgm:t>
    </dgm:pt>
    <dgm:pt modelId="{B7F763DE-B735-4605-B617-7FA7CCD75E1B}" type="parTrans" cxnId="{F6FF730A-02E3-4FE9-8AFF-A7710CF9C474}">
      <dgm:prSet/>
      <dgm:spPr/>
      <dgm:t>
        <a:bodyPr/>
        <a:lstStyle/>
        <a:p>
          <a:endParaRPr lang="sk-SK"/>
        </a:p>
      </dgm:t>
    </dgm:pt>
    <dgm:pt modelId="{03C69244-039F-4E76-987C-4915C0C434A4}" type="sibTrans" cxnId="{F6FF730A-02E3-4FE9-8AFF-A7710CF9C474}">
      <dgm:prSet/>
      <dgm:spPr/>
      <dgm:t>
        <a:bodyPr/>
        <a:lstStyle/>
        <a:p>
          <a:endParaRPr lang="sk-SK"/>
        </a:p>
      </dgm:t>
    </dgm:pt>
    <dgm:pt modelId="{99D644A1-793F-4C6B-AAC3-5EC2C055CE9A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Bzučiak</a:t>
          </a:r>
        </a:p>
      </dgm:t>
    </dgm:pt>
    <dgm:pt modelId="{0713025D-822D-4721-802B-3A2DB04CD9AD}" type="parTrans" cxnId="{2BA251C5-5B53-4223-BACE-AC60A67225E1}">
      <dgm:prSet/>
      <dgm:spPr/>
      <dgm:t>
        <a:bodyPr/>
        <a:lstStyle/>
        <a:p>
          <a:endParaRPr lang="sk-SK"/>
        </a:p>
      </dgm:t>
    </dgm:pt>
    <dgm:pt modelId="{7019D588-350B-422C-A560-DD49FA937EE3}" type="sibTrans" cxnId="{2BA251C5-5B53-4223-BACE-AC60A67225E1}">
      <dgm:prSet/>
      <dgm:spPr/>
      <dgm:t>
        <a:bodyPr/>
        <a:lstStyle/>
        <a:p>
          <a:endParaRPr lang="sk-SK"/>
        </a:p>
      </dgm:t>
    </dgm:pt>
    <dgm:pt modelId="{292B0434-5E99-4B8B-AFFB-42CE0733A4D5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Display</a:t>
          </a:r>
        </a:p>
      </dgm:t>
    </dgm:pt>
    <dgm:pt modelId="{EE507F70-98DA-4C60-9AA6-5AB68F48B57C}" type="parTrans" cxnId="{3773A42F-F4D4-4CFE-A684-011BD2CCDF6F}">
      <dgm:prSet/>
      <dgm:spPr/>
      <dgm:t>
        <a:bodyPr/>
        <a:lstStyle/>
        <a:p>
          <a:endParaRPr lang="sk-SK"/>
        </a:p>
      </dgm:t>
    </dgm:pt>
    <dgm:pt modelId="{995A4BAA-08A6-43D2-B3DB-343156715269}" type="sibTrans" cxnId="{3773A42F-F4D4-4CFE-A684-011BD2CCDF6F}">
      <dgm:prSet/>
      <dgm:spPr/>
      <dgm:t>
        <a:bodyPr/>
        <a:lstStyle/>
        <a:p>
          <a:endParaRPr lang="sk-SK"/>
        </a:p>
      </dgm:t>
    </dgm:pt>
    <dgm:pt modelId="{A27444E0-AED1-481C-8D81-BA0FEC2B7085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7- segmentový</a:t>
          </a:r>
        </a:p>
      </dgm:t>
    </dgm:pt>
    <dgm:pt modelId="{161248DB-CD70-4521-841D-2130F430A873}" type="parTrans" cxnId="{15D6E33D-42DC-42B3-9830-569A6994F250}">
      <dgm:prSet/>
      <dgm:spPr/>
      <dgm:t>
        <a:bodyPr/>
        <a:lstStyle/>
        <a:p>
          <a:endParaRPr lang="sk-SK"/>
        </a:p>
      </dgm:t>
    </dgm:pt>
    <dgm:pt modelId="{35B8E61E-C38A-4168-ABA4-6197D9A203F3}" type="sibTrans" cxnId="{15D6E33D-42DC-42B3-9830-569A6994F250}">
      <dgm:prSet/>
      <dgm:spPr/>
      <dgm:t>
        <a:bodyPr/>
        <a:lstStyle/>
        <a:p>
          <a:endParaRPr lang="sk-SK"/>
        </a:p>
      </dgm:t>
    </dgm:pt>
    <dgm:pt modelId="{7E870F80-D6B6-4435-82B9-B9C4EE067A1F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14- segmentový</a:t>
          </a:r>
        </a:p>
      </dgm:t>
    </dgm:pt>
    <dgm:pt modelId="{FE7418FE-7ADB-4B5F-9FCD-13780AE1051D}" type="parTrans" cxnId="{9A86971B-9ABC-41E8-AEDD-0ECFD0B0FEB4}">
      <dgm:prSet/>
      <dgm:spPr/>
      <dgm:t>
        <a:bodyPr/>
        <a:lstStyle/>
        <a:p>
          <a:endParaRPr lang="sk-SK"/>
        </a:p>
      </dgm:t>
    </dgm:pt>
    <dgm:pt modelId="{3610ECB3-649A-4A2F-9D0C-41BCA30BAB18}" type="sibTrans" cxnId="{9A86971B-9ABC-41E8-AEDD-0ECFD0B0FEB4}">
      <dgm:prSet/>
      <dgm:spPr/>
      <dgm:t>
        <a:bodyPr/>
        <a:lstStyle/>
        <a:p>
          <a:endParaRPr lang="sk-SK"/>
        </a:p>
      </dgm:t>
    </dgm:pt>
    <dgm:pt modelId="{17717942-D7CA-428D-9BED-470A9FE48674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16- segmentový</a:t>
          </a:r>
        </a:p>
      </dgm:t>
    </dgm:pt>
    <dgm:pt modelId="{B4765836-86A9-4D12-AAB9-988025D2DF62}" type="parTrans" cxnId="{ED3D88F9-9C24-4795-A3B2-51C3B92F06D8}">
      <dgm:prSet/>
      <dgm:spPr/>
      <dgm:t>
        <a:bodyPr/>
        <a:lstStyle/>
        <a:p>
          <a:endParaRPr lang="sk-SK"/>
        </a:p>
      </dgm:t>
    </dgm:pt>
    <dgm:pt modelId="{ACA3CF07-F22D-49F5-A4A8-E4B4E62171D9}" type="sibTrans" cxnId="{ED3D88F9-9C24-4795-A3B2-51C3B92F06D8}">
      <dgm:prSet/>
      <dgm:spPr/>
      <dgm:t>
        <a:bodyPr/>
        <a:lstStyle/>
        <a:p>
          <a:endParaRPr lang="sk-SK"/>
        </a:p>
      </dgm:t>
    </dgm:pt>
    <dgm:pt modelId="{A7F2DA19-71A2-48C0-949E-243181B1D37D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4x7 </a:t>
          </a:r>
          <a:r>
            <a:rPr lang="sk-SK" dirty="0" err="1">
              <a:solidFill>
                <a:schemeClr val="bg2"/>
              </a:solidFill>
            </a:rPr>
            <a:t>matrix</a:t>
          </a:r>
          <a:endParaRPr lang="sk-SK" dirty="0">
            <a:solidFill>
              <a:schemeClr val="bg2"/>
            </a:solidFill>
          </a:endParaRPr>
        </a:p>
      </dgm:t>
    </dgm:pt>
    <dgm:pt modelId="{58170E3C-7610-4EB5-B0AF-C1A96DD0F02A}" type="parTrans" cxnId="{3A1D685D-1DD6-4EA7-B9FF-AB0164794A60}">
      <dgm:prSet/>
      <dgm:spPr/>
      <dgm:t>
        <a:bodyPr/>
        <a:lstStyle/>
        <a:p>
          <a:endParaRPr lang="sk-SK"/>
        </a:p>
      </dgm:t>
    </dgm:pt>
    <dgm:pt modelId="{9B4C4589-1F20-4812-A302-16753AADEC42}" type="sibTrans" cxnId="{3A1D685D-1DD6-4EA7-B9FF-AB0164794A60}">
      <dgm:prSet/>
      <dgm:spPr/>
      <dgm:t>
        <a:bodyPr/>
        <a:lstStyle/>
        <a:p>
          <a:endParaRPr lang="sk-SK"/>
        </a:p>
      </dgm:t>
    </dgm:pt>
    <dgm:pt modelId="{1AE5943D-924B-45BA-9006-24545AF56263}">
      <dgm:prSet phldrT="[Text]"/>
      <dgm:spPr/>
      <dgm:t>
        <a:bodyPr/>
        <a:lstStyle/>
        <a:p>
          <a:r>
            <a:rPr lang="sk-SK" dirty="0">
              <a:solidFill>
                <a:schemeClr val="bg2"/>
              </a:solidFill>
            </a:rPr>
            <a:t>5x7 </a:t>
          </a:r>
          <a:r>
            <a:rPr lang="sk-SK" dirty="0" err="1">
              <a:solidFill>
                <a:schemeClr val="bg2"/>
              </a:solidFill>
            </a:rPr>
            <a:t>matrix</a:t>
          </a:r>
          <a:endParaRPr lang="sk-SK" dirty="0">
            <a:solidFill>
              <a:schemeClr val="bg2"/>
            </a:solidFill>
          </a:endParaRPr>
        </a:p>
      </dgm:t>
    </dgm:pt>
    <dgm:pt modelId="{14319CA5-5802-4B43-81D1-6E73C6ADD98B}" type="parTrans" cxnId="{AA5347AD-6753-4375-83DE-ABB74141E06D}">
      <dgm:prSet/>
      <dgm:spPr/>
      <dgm:t>
        <a:bodyPr/>
        <a:lstStyle/>
        <a:p>
          <a:endParaRPr lang="sk-SK"/>
        </a:p>
      </dgm:t>
    </dgm:pt>
    <dgm:pt modelId="{B932BFFD-BF8B-4CB3-8112-EC205888BDE4}" type="sibTrans" cxnId="{AA5347AD-6753-4375-83DE-ABB74141E06D}">
      <dgm:prSet/>
      <dgm:spPr/>
      <dgm:t>
        <a:bodyPr/>
        <a:lstStyle/>
        <a:p>
          <a:endParaRPr lang="sk-SK"/>
        </a:p>
      </dgm:t>
    </dgm:pt>
    <dgm:pt modelId="{7712DD49-6210-4C7D-8A7F-9E879C2C0E9E}" type="pres">
      <dgm:prSet presAssocID="{16410F49-7F7C-4EAF-9FB7-AAD8466D43AF}" presName="Name0" presStyleCnt="0">
        <dgm:presLayoutVars>
          <dgm:dir/>
          <dgm:resizeHandles val="exact"/>
        </dgm:presLayoutVars>
      </dgm:prSet>
      <dgm:spPr/>
    </dgm:pt>
    <dgm:pt modelId="{2974DF11-5F8D-4B21-912F-B3A7F8BF05CA}" type="pres">
      <dgm:prSet presAssocID="{60573FC0-D24F-45F2-820B-8525410401A5}" presName="node" presStyleLbl="node1" presStyleIdx="0" presStyleCnt="2" custLinFactNeighborX="-17083" custLinFactNeighborY="-2358">
        <dgm:presLayoutVars>
          <dgm:bulletEnabled val="1"/>
        </dgm:presLayoutVars>
      </dgm:prSet>
      <dgm:spPr/>
    </dgm:pt>
    <dgm:pt modelId="{8A1D0B96-FDAF-439E-AFFD-DB40BE076B59}" type="pres">
      <dgm:prSet presAssocID="{7E3161E6-7E8C-4D54-8D75-83C82011C5E2}" presName="sibTrans" presStyleCnt="0"/>
      <dgm:spPr/>
    </dgm:pt>
    <dgm:pt modelId="{2D4FEF11-44BA-4AF9-AF7A-3BBF1E5477F6}" type="pres">
      <dgm:prSet presAssocID="{F7D1EC45-C82D-4317-8DB7-51526C33C39B}" presName="node" presStyleLbl="node1" presStyleIdx="1" presStyleCnt="2" custLinFactNeighborX="-3742" custLinFactNeighborY="-149">
        <dgm:presLayoutVars>
          <dgm:bulletEnabled val="1"/>
        </dgm:presLayoutVars>
      </dgm:prSet>
      <dgm:spPr/>
    </dgm:pt>
  </dgm:ptLst>
  <dgm:cxnLst>
    <dgm:cxn modelId="{F6FF730A-02E3-4FE9-8AFF-A7710CF9C474}" srcId="{16410F49-7F7C-4EAF-9FB7-AAD8466D43AF}" destId="{F7D1EC45-C82D-4317-8DB7-51526C33C39B}" srcOrd="1" destOrd="0" parTransId="{B7F763DE-B735-4605-B617-7FA7CCD75E1B}" sibTransId="{03C69244-039F-4E76-987C-4915C0C434A4}"/>
    <dgm:cxn modelId="{A6090A13-1425-44BC-B0B0-36CE2AA4D741}" srcId="{60573FC0-D24F-45F2-820B-8525410401A5}" destId="{0D122B49-BCAC-4DFD-BD44-BAD660AD7C18}" srcOrd="0" destOrd="0" parTransId="{822821CA-02CF-4423-B8D1-8089A8875792}" sibTransId="{30C32F46-DA0C-4A47-9A40-D2023EF951D3}"/>
    <dgm:cxn modelId="{9A86971B-9ABC-41E8-AEDD-0ECFD0B0FEB4}" srcId="{292B0434-5E99-4B8B-AFFB-42CE0733A4D5}" destId="{7E870F80-D6B6-4435-82B9-B9C4EE067A1F}" srcOrd="1" destOrd="0" parTransId="{FE7418FE-7ADB-4B5F-9FCD-13780AE1051D}" sibTransId="{3610ECB3-649A-4A2F-9D0C-41BCA30BAB18}"/>
    <dgm:cxn modelId="{93C15B2E-4E1A-4291-BA89-4B6A7E45788A}" type="presOf" srcId="{7E870F80-D6B6-4435-82B9-B9C4EE067A1F}" destId="{2974DF11-5F8D-4B21-912F-B3A7F8BF05CA}" srcOrd="0" destOrd="4" presId="urn:microsoft.com/office/officeart/2005/8/layout/hList6"/>
    <dgm:cxn modelId="{3773A42F-F4D4-4CFE-A684-011BD2CCDF6F}" srcId="{60573FC0-D24F-45F2-820B-8525410401A5}" destId="{292B0434-5E99-4B8B-AFFB-42CE0733A4D5}" srcOrd="1" destOrd="0" parTransId="{EE507F70-98DA-4C60-9AA6-5AB68F48B57C}" sibTransId="{995A4BAA-08A6-43D2-B3DB-343156715269}"/>
    <dgm:cxn modelId="{15D6E33D-42DC-42B3-9830-569A6994F250}" srcId="{292B0434-5E99-4B8B-AFFB-42CE0733A4D5}" destId="{A27444E0-AED1-481C-8D81-BA0FEC2B7085}" srcOrd="0" destOrd="0" parTransId="{161248DB-CD70-4521-841D-2130F430A873}" sibTransId="{35B8E61E-C38A-4168-ABA4-6197D9A203F3}"/>
    <dgm:cxn modelId="{3A1D685D-1DD6-4EA7-B9FF-AB0164794A60}" srcId="{292B0434-5E99-4B8B-AFFB-42CE0733A4D5}" destId="{A7F2DA19-71A2-48C0-949E-243181B1D37D}" srcOrd="3" destOrd="0" parTransId="{58170E3C-7610-4EB5-B0AF-C1A96DD0F02A}" sibTransId="{9B4C4589-1F20-4812-A302-16753AADEC42}"/>
    <dgm:cxn modelId="{0ACB6141-2578-48B4-BB31-4002300B40C4}" type="presOf" srcId="{16410F49-7F7C-4EAF-9FB7-AAD8466D43AF}" destId="{7712DD49-6210-4C7D-8A7F-9E879C2C0E9E}" srcOrd="0" destOrd="0" presId="urn:microsoft.com/office/officeart/2005/8/layout/hList6"/>
    <dgm:cxn modelId="{AE7DCB43-7A86-469F-AB00-2B626392E440}" type="presOf" srcId="{60573FC0-D24F-45F2-820B-8525410401A5}" destId="{2974DF11-5F8D-4B21-912F-B3A7F8BF05CA}" srcOrd="0" destOrd="0" presId="urn:microsoft.com/office/officeart/2005/8/layout/hList6"/>
    <dgm:cxn modelId="{B12E6564-FB8A-481C-AFF7-C1B9825C14F9}" type="presOf" srcId="{1AE5943D-924B-45BA-9006-24545AF56263}" destId="{2974DF11-5F8D-4B21-912F-B3A7F8BF05CA}" srcOrd="0" destOrd="7" presId="urn:microsoft.com/office/officeart/2005/8/layout/hList6"/>
    <dgm:cxn modelId="{A4D34748-5A70-4DF2-866C-20FD2FE3F493}" type="presOf" srcId="{A7F2DA19-71A2-48C0-949E-243181B1D37D}" destId="{2974DF11-5F8D-4B21-912F-B3A7F8BF05CA}" srcOrd="0" destOrd="6" presId="urn:microsoft.com/office/officeart/2005/8/layout/hList6"/>
    <dgm:cxn modelId="{0A488F6C-CEB5-4BE8-B51C-DEB2D966C3E6}" type="presOf" srcId="{292B0434-5E99-4B8B-AFFB-42CE0733A4D5}" destId="{2974DF11-5F8D-4B21-912F-B3A7F8BF05CA}" srcOrd="0" destOrd="2" presId="urn:microsoft.com/office/officeart/2005/8/layout/hList6"/>
    <dgm:cxn modelId="{B776736D-E328-4607-BB4B-0FDF5FF8AB51}" type="presOf" srcId="{17717942-D7CA-428D-9BED-470A9FE48674}" destId="{2974DF11-5F8D-4B21-912F-B3A7F8BF05CA}" srcOrd="0" destOrd="5" presId="urn:microsoft.com/office/officeart/2005/8/layout/hList6"/>
    <dgm:cxn modelId="{01200081-981D-49B0-8787-335172C5F3D4}" type="presOf" srcId="{0D122B49-BCAC-4DFD-BD44-BAD660AD7C18}" destId="{2974DF11-5F8D-4B21-912F-B3A7F8BF05CA}" srcOrd="0" destOrd="1" presId="urn:microsoft.com/office/officeart/2005/8/layout/hList6"/>
    <dgm:cxn modelId="{01AFE09E-2993-4B0B-A77E-D0932A23A6C1}" type="presOf" srcId="{A27444E0-AED1-481C-8D81-BA0FEC2B7085}" destId="{2974DF11-5F8D-4B21-912F-B3A7F8BF05CA}" srcOrd="0" destOrd="3" presId="urn:microsoft.com/office/officeart/2005/8/layout/hList6"/>
    <dgm:cxn modelId="{AA5347AD-6753-4375-83DE-ABB74141E06D}" srcId="{292B0434-5E99-4B8B-AFFB-42CE0733A4D5}" destId="{1AE5943D-924B-45BA-9006-24545AF56263}" srcOrd="4" destOrd="0" parTransId="{14319CA5-5802-4B43-81D1-6E73C6ADD98B}" sibTransId="{B932BFFD-BF8B-4CB3-8112-EC205888BDE4}"/>
    <dgm:cxn modelId="{08492EB1-B447-4E71-BB71-0AD196811952}" type="presOf" srcId="{99D644A1-793F-4C6B-AAC3-5EC2C055CE9A}" destId="{2D4FEF11-44BA-4AF9-AF7A-3BBF1E5477F6}" srcOrd="0" destOrd="1" presId="urn:microsoft.com/office/officeart/2005/8/layout/hList6"/>
    <dgm:cxn modelId="{5D4DDBC2-D4F4-4C87-85AF-F111E1BFC223}" type="presOf" srcId="{F7D1EC45-C82D-4317-8DB7-51526C33C39B}" destId="{2D4FEF11-44BA-4AF9-AF7A-3BBF1E5477F6}" srcOrd="0" destOrd="0" presId="urn:microsoft.com/office/officeart/2005/8/layout/hList6"/>
    <dgm:cxn modelId="{2BA251C5-5B53-4223-BACE-AC60A67225E1}" srcId="{F7D1EC45-C82D-4317-8DB7-51526C33C39B}" destId="{99D644A1-793F-4C6B-AAC3-5EC2C055CE9A}" srcOrd="0" destOrd="0" parTransId="{0713025D-822D-4721-802B-3A2DB04CD9AD}" sibTransId="{7019D588-350B-422C-A560-DD49FA937EE3}"/>
    <dgm:cxn modelId="{A2CC5ACF-35AE-4908-A309-73E493EA83EB}" srcId="{16410F49-7F7C-4EAF-9FB7-AAD8466D43AF}" destId="{60573FC0-D24F-45F2-820B-8525410401A5}" srcOrd="0" destOrd="0" parTransId="{835F2B8D-3156-49CE-90FD-A0EE22F5E2D5}" sibTransId="{7E3161E6-7E8C-4D54-8D75-83C82011C5E2}"/>
    <dgm:cxn modelId="{ED3D88F9-9C24-4795-A3B2-51C3B92F06D8}" srcId="{292B0434-5E99-4B8B-AFFB-42CE0733A4D5}" destId="{17717942-D7CA-428D-9BED-470A9FE48674}" srcOrd="2" destOrd="0" parTransId="{B4765836-86A9-4D12-AAB9-988025D2DF62}" sibTransId="{ACA3CF07-F22D-49F5-A4A8-E4B4E62171D9}"/>
    <dgm:cxn modelId="{3E93355F-1427-4EB1-96E1-7F16C4D38FB7}" type="presParOf" srcId="{7712DD49-6210-4C7D-8A7F-9E879C2C0E9E}" destId="{2974DF11-5F8D-4B21-912F-B3A7F8BF05CA}" srcOrd="0" destOrd="0" presId="urn:microsoft.com/office/officeart/2005/8/layout/hList6"/>
    <dgm:cxn modelId="{3607C30E-7C0A-4E44-ACC8-2AEDAE0C4545}" type="presParOf" srcId="{7712DD49-6210-4C7D-8A7F-9E879C2C0E9E}" destId="{8A1D0B96-FDAF-439E-AFFD-DB40BE076B59}" srcOrd="1" destOrd="0" presId="urn:microsoft.com/office/officeart/2005/8/layout/hList6"/>
    <dgm:cxn modelId="{24B61090-097F-4256-9943-A362CB66C133}" type="presParOf" srcId="{7712DD49-6210-4C7D-8A7F-9E879C2C0E9E}" destId="{2D4FEF11-44BA-4AF9-AF7A-3BBF1E5477F6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1658D-2985-4951-AF21-549F6EBB9082}">
      <dsp:nvSpPr>
        <dsp:cNvPr id="0" name=""/>
        <dsp:cNvSpPr/>
      </dsp:nvSpPr>
      <dsp:spPr>
        <a:xfrm>
          <a:off x="4228488" y="1456933"/>
          <a:ext cx="3311778" cy="38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90"/>
              </a:lnTo>
              <a:lnTo>
                <a:pt x="3311778" y="191590"/>
              </a:lnTo>
              <a:lnTo>
                <a:pt x="3311778" y="3831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781BB-3208-4CD5-A37A-8D7AA8529135}">
      <dsp:nvSpPr>
        <dsp:cNvPr id="0" name=""/>
        <dsp:cNvSpPr/>
      </dsp:nvSpPr>
      <dsp:spPr>
        <a:xfrm>
          <a:off x="4228488" y="1456933"/>
          <a:ext cx="1103926" cy="38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90"/>
              </a:lnTo>
              <a:lnTo>
                <a:pt x="1103926" y="191590"/>
              </a:lnTo>
              <a:lnTo>
                <a:pt x="1103926" y="3831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EC40A-D47E-4179-8DA7-F61C86D76A00}">
      <dsp:nvSpPr>
        <dsp:cNvPr id="0" name=""/>
        <dsp:cNvSpPr/>
      </dsp:nvSpPr>
      <dsp:spPr>
        <a:xfrm>
          <a:off x="3124562" y="1456933"/>
          <a:ext cx="1103926" cy="383180"/>
        </a:xfrm>
        <a:custGeom>
          <a:avLst/>
          <a:gdLst/>
          <a:ahLst/>
          <a:cxnLst/>
          <a:rect l="0" t="0" r="0" b="0"/>
          <a:pathLst>
            <a:path>
              <a:moveTo>
                <a:pt x="1103926" y="0"/>
              </a:moveTo>
              <a:lnTo>
                <a:pt x="1103926" y="191590"/>
              </a:lnTo>
              <a:lnTo>
                <a:pt x="0" y="191590"/>
              </a:lnTo>
              <a:lnTo>
                <a:pt x="0" y="3831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A794E-A22D-4CE8-AA76-EBBC0CEC9BE7}">
      <dsp:nvSpPr>
        <dsp:cNvPr id="0" name=""/>
        <dsp:cNvSpPr/>
      </dsp:nvSpPr>
      <dsp:spPr>
        <a:xfrm>
          <a:off x="916710" y="1456933"/>
          <a:ext cx="3311778" cy="383180"/>
        </a:xfrm>
        <a:custGeom>
          <a:avLst/>
          <a:gdLst/>
          <a:ahLst/>
          <a:cxnLst/>
          <a:rect l="0" t="0" r="0" b="0"/>
          <a:pathLst>
            <a:path>
              <a:moveTo>
                <a:pt x="3311778" y="0"/>
              </a:moveTo>
              <a:lnTo>
                <a:pt x="3311778" y="191590"/>
              </a:lnTo>
              <a:lnTo>
                <a:pt x="0" y="191590"/>
              </a:lnTo>
              <a:lnTo>
                <a:pt x="0" y="3831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63F5B-1D7D-4B9D-8800-29926126E278}">
      <dsp:nvSpPr>
        <dsp:cNvPr id="0" name=""/>
        <dsp:cNvSpPr/>
      </dsp:nvSpPr>
      <dsp:spPr>
        <a:xfrm>
          <a:off x="3316152" y="544597"/>
          <a:ext cx="1824671" cy="912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100" kern="1200" dirty="0"/>
            <a:t>Testery batérií</a:t>
          </a:r>
        </a:p>
      </dsp:txBody>
      <dsp:txXfrm>
        <a:off x="3316152" y="544597"/>
        <a:ext cx="1824671" cy="912335"/>
      </dsp:txXfrm>
    </dsp:sp>
    <dsp:sp modelId="{CF7C1BF4-0C64-4A6D-8D9B-0290BED598EB}">
      <dsp:nvSpPr>
        <dsp:cNvPr id="0" name=""/>
        <dsp:cNvSpPr/>
      </dsp:nvSpPr>
      <dsp:spPr>
        <a:xfrm>
          <a:off x="4374" y="1840114"/>
          <a:ext cx="1824671" cy="912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100" kern="1200" dirty="0"/>
            <a:t>Elektronický tester batérií</a:t>
          </a:r>
        </a:p>
      </dsp:txBody>
      <dsp:txXfrm>
        <a:off x="4374" y="1840114"/>
        <a:ext cx="1824671" cy="912335"/>
      </dsp:txXfrm>
    </dsp:sp>
    <dsp:sp modelId="{3CBB5E67-4B84-4B27-9586-3430E6C69442}">
      <dsp:nvSpPr>
        <dsp:cNvPr id="0" name=""/>
        <dsp:cNvSpPr/>
      </dsp:nvSpPr>
      <dsp:spPr>
        <a:xfrm>
          <a:off x="2212226" y="1840114"/>
          <a:ext cx="1824671" cy="912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100" kern="1200" dirty="0"/>
            <a:t>Tester domácich batérií</a:t>
          </a:r>
        </a:p>
      </dsp:txBody>
      <dsp:txXfrm>
        <a:off x="2212226" y="1840114"/>
        <a:ext cx="1824671" cy="912335"/>
      </dsp:txXfrm>
    </dsp:sp>
    <dsp:sp modelId="{D16654AF-39AC-4D3B-A732-9D48CA1162BB}">
      <dsp:nvSpPr>
        <dsp:cNvPr id="0" name=""/>
        <dsp:cNvSpPr/>
      </dsp:nvSpPr>
      <dsp:spPr>
        <a:xfrm>
          <a:off x="4420078" y="1840114"/>
          <a:ext cx="1824671" cy="912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100" b="0" i="0" kern="1200" dirty="0"/>
            <a:t>Univerzálny tester batérií</a:t>
          </a:r>
          <a:endParaRPr lang="sk-SK" sz="2100" b="0" kern="1200" dirty="0"/>
        </a:p>
      </dsp:txBody>
      <dsp:txXfrm>
        <a:off x="4420078" y="1840114"/>
        <a:ext cx="1824671" cy="912335"/>
      </dsp:txXfrm>
    </dsp:sp>
    <dsp:sp modelId="{7A16EDE2-A6F7-4CAB-8DDC-F5DD382E019F}">
      <dsp:nvSpPr>
        <dsp:cNvPr id="0" name=""/>
        <dsp:cNvSpPr/>
      </dsp:nvSpPr>
      <dsp:spPr>
        <a:xfrm>
          <a:off x="6627931" y="1840114"/>
          <a:ext cx="1824671" cy="912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100" kern="1200" dirty="0"/>
            <a:t>Tester autobatérií</a:t>
          </a:r>
        </a:p>
      </dsp:txBody>
      <dsp:txXfrm>
        <a:off x="6627931" y="1840114"/>
        <a:ext cx="1824671" cy="912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4DF11-5F8D-4B21-912F-B3A7F8BF05CA}">
      <dsp:nvSpPr>
        <dsp:cNvPr id="0" name=""/>
        <dsp:cNvSpPr/>
      </dsp:nvSpPr>
      <dsp:spPr>
        <a:xfrm rot="16200000">
          <a:off x="-1238814" y="1238814"/>
          <a:ext cx="5482656" cy="300502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673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400" kern="1200" dirty="0">
              <a:solidFill>
                <a:schemeClr val="bg2"/>
              </a:solidFill>
            </a:rPr>
            <a:t>Vizuálne indikovanie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LED diódy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Display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7- segmentový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14- segmentový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16- segmentový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4x7 </a:t>
          </a:r>
          <a:r>
            <a:rPr lang="sk-SK" sz="1900" kern="1200" dirty="0" err="1">
              <a:solidFill>
                <a:schemeClr val="bg2"/>
              </a:solidFill>
            </a:rPr>
            <a:t>matrix</a:t>
          </a:r>
          <a:endParaRPr lang="sk-SK" sz="1900" kern="1200" dirty="0">
            <a:solidFill>
              <a:schemeClr val="bg2"/>
            </a:solidFill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5x7 </a:t>
          </a:r>
          <a:r>
            <a:rPr lang="sk-SK" sz="1900" kern="1200" dirty="0" err="1">
              <a:solidFill>
                <a:schemeClr val="bg2"/>
              </a:solidFill>
            </a:rPr>
            <a:t>matrix</a:t>
          </a:r>
          <a:endParaRPr lang="sk-SK" sz="1900" kern="1200" dirty="0">
            <a:solidFill>
              <a:schemeClr val="bg2"/>
            </a:solidFill>
          </a:endParaRPr>
        </a:p>
      </dsp:txBody>
      <dsp:txXfrm rot="5400000">
        <a:off x="0" y="1096531"/>
        <a:ext cx="3005028" cy="3289594"/>
      </dsp:txXfrm>
    </dsp:sp>
    <dsp:sp modelId="{2D4FEF11-44BA-4AF9-AF7A-3BBF1E5477F6}">
      <dsp:nvSpPr>
        <dsp:cNvPr id="0" name=""/>
        <dsp:cNvSpPr/>
      </dsp:nvSpPr>
      <dsp:spPr>
        <a:xfrm rot="16200000">
          <a:off x="1986280" y="1238814"/>
          <a:ext cx="5482656" cy="300502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673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400" kern="1200" dirty="0">
              <a:solidFill>
                <a:schemeClr val="bg2"/>
              </a:solidFill>
            </a:rPr>
            <a:t>Zvukové indikovanie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kern="1200" dirty="0">
              <a:solidFill>
                <a:schemeClr val="bg2"/>
              </a:solidFill>
            </a:rPr>
            <a:t>Bzučiak</a:t>
          </a:r>
        </a:p>
      </dsp:txBody>
      <dsp:txXfrm rot="5400000">
        <a:off x="3225094" y="1096531"/>
        <a:ext cx="3005028" cy="3289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3/11/2021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7.wdp"/><Relationship Id="rId18" Type="http://schemas.openxmlformats.org/officeDocument/2006/relationships/image" Target="../media/image33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30.png"/><Relationship Id="rId17" Type="http://schemas.microsoft.com/office/2007/relationships/hdphoto" Target="../media/hdphoto19.wdp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microsoft.com/office/2007/relationships/hdphoto" Target="../media/hdphoto18.wdp"/><Relationship Id="rId10" Type="http://schemas.openxmlformats.org/officeDocument/2006/relationships/image" Target="../media/image29.png"/><Relationship Id="rId19" Type="http://schemas.microsoft.com/office/2007/relationships/hdphoto" Target="../media/hdphoto20.wdp"/><Relationship Id="rId4" Type="http://schemas.openxmlformats.org/officeDocument/2006/relationships/image" Target="../media/image26.png"/><Relationship Id="rId9" Type="http://schemas.microsoft.com/office/2007/relationships/hdphoto" Target="../media/hdphoto15.wdp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Indikátor </a:t>
            </a:r>
            <a:r>
              <a:rPr lang="sk-SK"/>
              <a:t>napätia Akumulátora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Linda Vincelová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FE51D-BDEE-495A-9B0E-F8B49DEF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F25CA-4789-4F8D-8890-C4EAF507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Funkcie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86E3BA1-F8E0-49E5-A548-9B07B524BAC2}"/>
              </a:ext>
            </a:extLst>
          </p:cNvPr>
          <p:cNvSpPr txBox="1">
            <a:spLocks/>
          </p:cNvSpPr>
          <p:nvPr/>
        </p:nvSpPr>
        <p:spPr>
          <a:xfrm>
            <a:off x="1133134" y="1702965"/>
            <a:ext cx="10208782" cy="2801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000" dirty="0">
                <a:solidFill>
                  <a:schemeClr val="bg2"/>
                </a:solidFill>
                <a:sym typeface="Symbol" panose="05050102010706020507" pitchFamily="18" charset="2"/>
              </a:rPr>
              <a:t>Správa sa ako Voltmeter</a:t>
            </a:r>
            <a:endParaRPr lang="sk-SK" sz="2000" dirty="0">
              <a:solidFill>
                <a:schemeClr val="bg2"/>
              </a:solidFill>
            </a:endParaRPr>
          </a:p>
          <a:p>
            <a:r>
              <a:rPr lang="sk-SK" sz="2000" dirty="0">
                <a:solidFill>
                  <a:schemeClr val="bg2"/>
                </a:solidFill>
              </a:rPr>
              <a:t>Monitoruje napätie na svorkách batérie (+ a -)</a:t>
            </a:r>
          </a:p>
          <a:p>
            <a:pPr algn="just"/>
            <a:r>
              <a:rPr lang="sk-SK" sz="2000" dirty="0">
                <a:solidFill>
                  <a:schemeClr val="bg2"/>
                </a:solidFill>
                <a:sym typeface="Symbol" panose="05050102010706020507" pitchFamily="18" charset="2"/>
              </a:rPr>
              <a:t>Je el. obvod, ktorý pomocou indikačnej súčiastky informuje používateľa o napäťovom stave batérie</a:t>
            </a:r>
          </a:p>
          <a:p>
            <a:r>
              <a:rPr lang="sk-SK" sz="2000" dirty="0">
                <a:solidFill>
                  <a:schemeClr val="bg2"/>
                </a:solidFill>
                <a:sym typeface="Symbol" panose="05050102010706020507" pitchFamily="18" charset="2"/>
              </a:rPr>
              <a:t>Využitie :</a:t>
            </a:r>
          </a:p>
          <a:p>
            <a:pPr lvl="1"/>
            <a:r>
              <a:rPr lang="sk-SK" sz="2000" dirty="0">
                <a:solidFill>
                  <a:schemeClr val="bg2"/>
                </a:solidFill>
                <a:sym typeface="Symbol" panose="05050102010706020507" pitchFamily="18" charset="2"/>
              </a:rPr>
              <a:t>v zabezpečovacích zariadeniach pred kontrolou stavu batérie</a:t>
            </a:r>
          </a:p>
          <a:p>
            <a:pPr lvl="1"/>
            <a:r>
              <a:rPr lang="sk-SK" sz="2000" dirty="0">
                <a:solidFill>
                  <a:schemeClr val="bg2"/>
                </a:solidFill>
                <a:sym typeface="Symbol" panose="05050102010706020507" pitchFamily="18" charset="2"/>
              </a:rPr>
              <a:t>Ako Voltmeter  po úprave napäťového deliča </a:t>
            </a:r>
          </a:p>
        </p:txBody>
      </p:sp>
      <p:pic>
        <p:nvPicPr>
          <p:cNvPr id="3076" name="Picture 4" descr="DC Voltmeter - 1002787 - PeakTech - U11811 - Hand-held Analog Measuring  Instruments - 3B Scientific">
            <a:extLst>
              <a:ext uri="{FF2B5EF4-FFF2-40B4-BE49-F238E27FC236}">
                <a16:creationId xmlns:a16="http://schemas.microsoft.com/office/drawing/2014/main" id="{FF1AEDEA-CC65-4A75-B91A-F3D8AF635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000" l="65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6" t="9931" r="14107" b="8601"/>
          <a:stretch/>
        </p:blipFill>
        <p:spPr bwMode="auto">
          <a:xfrm>
            <a:off x="1693465" y="4589636"/>
            <a:ext cx="1719312" cy="18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277F460-4208-4C8B-AAD3-31CD73FA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206" y1="18066" x2="7375" y2="20073"/>
                        <a14:foregroundMark x1="2928" y1="18248" x2="3254" y2="27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73" y="4686395"/>
            <a:ext cx="2507854" cy="14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18BE32-7BE8-4B3B-857A-BFDDFA43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0" b="100000" l="2930" r="92969">
                        <a14:foregroundMark x1="44531" y1="22135" x2="46875" y2="31380"/>
                        <a14:foregroundMark x1="59082" y1="32422" x2="68945" y2="38672"/>
                        <a14:foregroundMark x1="40234" y1="8724" x2="40918" y2="18490"/>
                        <a14:foregroundMark x1="41406" y1="8984" x2="42480" y2="18359"/>
                        <a14:backgroundMark x1="9375" y1="48307" x2="54102" y2="99870"/>
                        <a14:backgroundMark x1="55469" y1="98047" x2="87598" y2="53255"/>
                        <a14:backgroundMark x1="48242" y1="16016" x2="48242" y2="20573"/>
                        <a14:backgroundMark x1="44434" y1="12630" x2="45020" y2="18620"/>
                        <a14:backgroundMark x1="57422" y1="23307" x2="57813" y2="26042"/>
                        <a14:backgroundMark x1="64941" y1="33333" x2="64941" y2="33333"/>
                        <a14:backgroundMark x1="41113" y1="10156" x2="41797" y2="17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594" y="4264560"/>
            <a:ext cx="3112316" cy="23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B33A-9DF8-440B-8D6F-DDA76AD8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Druhy podľa používaných batérií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1CB9-8C1E-4DE9-9B42-9CE66AF3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BD7CC-6532-4447-B4A4-346F91170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9045"/>
            <a:ext cx="6997117" cy="2145765"/>
          </a:xfrm>
        </p:spPr>
        <p:txBody>
          <a:bodyPr/>
          <a:lstStyle/>
          <a:p>
            <a:r>
              <a:rPr lang="sk-SK" dirty="0"/>
              <a:t>Pre automobilové batérie</a:t>
            </a:r>
          </a:p>
          <a:p>
            <a:r>
              <a:rPr lang="sk-SK" dirty="0"/>
              <a:t>Pre batérie v elektronických zariadeniach</a:t>
            </a:r>
          </a:p>
          <a:p>
            <a:pPr lvl="1"/>
            <a:r>
              <a:rPr lang="sk-SK" dirty="0"/>
              <a:t>Pre mobily- väčšinou sa zobrazuje v horizontálnom stĺpcovom grafe</a:t>
            </a:r>
          </a:p>
          <a:p>
            <a:r>
              <a:rPr lang="sk-SK" dirty="0"/>
              <a:t>Pre PC</a:t>
            </a:r>
          </a:p>
          <a:p>
            <a:r>
              <a:rPr lang="sk-SK" dirty="0"/>
              <a:t>Testery batérií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E3E459-F7F7-4B8B-840E-AAE96C328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397320"/>
              </p:ext>
            </p:extLst>
          </p:nvPr>
        </p:nvGraphicFramePr>
        <p:xfrm>
          <a:off x="-328919" y="3109474"/>
          <a:ext cx="8456977" cy="3297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ar Battery Indicator With One Balls B401 at Best Price in Xiangfan, Hubei  | Xiangyang Lham precision Tech Co.,ltd">
            <a:extLst>
              <a:ext uri="{FF2B5EF4-FFF2-40B4-BE49-F238E27FC236}">
                <a16:creationId xmlns:a16="http://schemas.microsoft.com/office/drawing/2014/main" id="{459F2259-9BCE-48E1-A8EA-E5C10CA0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59" y="1229045"/>
            <a:ext cx="3225741" cy="2199955"/>
          </a:xfrm>
          <a:prstGeom prst="rect">
            <a:avLst/>
          </a:prstGeom>
          <a:noFill/>
          <a:effectLst>
            <a:glow rad="101600">
              <a:schemeClr val="tx1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A8B909-AA31-4BD9-91E2-D79EF9FC1BAE}"/>
              </a:ext>
            </a:extLst>
          </p:cNvPr>
          <p:cNvSpPr txBox="1"/>
          <p:nvPr/>
        </p:nvSpPr>
        <p:spPr>
          <a:xfrm>
            <a:off x="8128058" y="3502578"/>
            <a:ext cx="3225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>
                <a:solidFill>
                  <a:schemeClr val="bg2"/>
                </a:solidFill>
              </a:rPr>
              <a:t>Indikátor stavu autobatérie</a:t>
            </a:r>
          </a:p>
        </p:txBody>
      </p:sp>
      <p:pic>
        <p:nvPicPr>
          <p:cNvPr id="1026" name="Picture 2" descr="Set Of Battery Level Indicator Icons Stock Illustration - Download Image  Now - iStock">
            <a:extLst>
              <a:ext uri="{FF2B5EF4-FFF2-40B4-BE49-F238E27FC236}">
                <a16:creationId xmlns:a16="http://schemas.microsoft.com/office/drawing/2014/main" id="{696D2218-4CB3-4672-8724-76674A085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0718" y1="19238" x2="20881" y2="20215"/>
                        <a14:foregroundMark x1="20881" y1="38281" x2="21044" y2="41016"/>
                        <a14:foregroundMark x1="21533" y1="59082" x2="21044" y2="62109"/>
                        <a14:foregroundMark x1="74551" y1="55273" x2="72920" y2="64746"/>
                        <a14:foregroundMark x1="58891" y1="58594" x2="50897" y2="64844"/>
                        <a14:foregroundMark x1="71289" y1="53418" x2="78303" y2="53418"/>
                        <a14:foregroundMark x1="20881" y1="78906" x2="30506" y2="82422"/>
                        <a14:foregroundMark x1="33279" y1="74219" x2="59706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39" t="9977" r="15398" b="9411"/>
          <a:stretch/>
        </p:blipFill>
        <p:spPr bwMode="auto">
          <a:xfrm>
            <a:off x="9235620" y="4049797"/>
            <a:ext cx="1135957" cy="22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24B0-69BA-4BC8-91CD-8DD12FC5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08" y="2106981"/>
            <a:ext cx="5021940" cy="745470"/>
          </a:xfrm>
        </p:spPr>
        <p:txBody>
          <a:bodyPr/>
          <a:lstStyle/>
          <a:p>
            <a:r>
              <a:rPr lang="sk-SK" dirty="0"/>
              <a:t>Typy podľa indikácie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48EF-87FA-4B16-BF57-7B306602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4</a:t>
            </a:fld>
            <a:endParaRPr lang="en-US" noProof="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C00A6E3-E769-40EF-BF8F-01BF0009C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672410"/>
              </p:ext>
            </p:extLst>
          </p:nvPr>
        </p:nvGraphicFramePr>
        <p:xfrm>
          <a:off x="5511295" y="545652"/>
          <a:ext cx="6241681" cy="54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iezoelectric Buzzer | Squishy Circuits' Creations">
            <a:extLst>
              <a:ext uri="{FF2B5EF4-FFF2-40B4-BE49-F238E27FC236}">
                <a16:creationId xmlns:a16="http://schemas.microsoft.com/office/drawing/2014/main" id="{E02D4FAB-0AEC-4B9B-8FB1-4B78DCA6D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000" y1="69467" x2="82500" y2="68533"/>
                        <a14:foregroundMark x1="60833" y1="74533" x2="79333" y2="73733"/>
                        <a14:foregroundMark x1="72333" y1="70400" x2="67417" y2="71467"/>
                        <a14:foregroundMark x1="63833" y1="75200" x2="66500" y2="74800"/>
                        <a14:backgroundMark x1="21083" y1="67467" x2="21083" y2="67467"/>
                        <a14:backgroundMark x1="23833" y1="71333" x2="26750" y2="72400"/>
                        <a14:backgroundMark x1="35417" y1="43867" x2="36917" y2="44133"/>
                        <a14:backgroundMark x1="63583" y1="77200" x2="74167" y2="76267"/>
                        <a14:backgroundMark x1="28583" y1="73200" x2="33667" y2="74400"/>
                        <a14:backgroundMark x1="82250" y1="76267" x2="74667" y2="75467"/>
                        <a14:backgroundMark x1="83167" y1="70800" x2="63500" y2="73333"/>
                        <a14:backgroundMark x1="60583" y1="73067" x2="60583" y2="73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03" t="18408" r="13960" b="20164"/>
          <a:stretch/>
        </p:blipFill>
        <p:spPr bwMode="auto">
          <a:xfrm>
            <a:off x="9086434" y="2978092"/>
            <a:ext cx="2581496" cy="16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onlight Round 5mm LED Light Emitting Diode for General Purpose Lighting,  Rs 0.35 /piece | ID: 18092532562">
            <a:extLst>
              <a:ext uri="{FF2B5EF4-FFF2-40B4-BE49-F238E27FC236}">
                <a16:creationId xmlns:a16="http://schemas.microsoft.com/office/drawing/2014/main" id="{B60257C6-B6EE-4916-A49B-5622864A0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0" r="100000">
                        <a14:foregroundMark x1="32000" y1="18800" x2="32600" y2="29000"/>
                        <a14:foregroundMark x1="51800" y1="28200" x2="54200" y2="19200"/>
                        <a14:foregroundMark x1="69200" y1="30400" x2="70600" y2="21800"/>
                        <a14:foregroundMark x1="27600" y1="30000" x2="28000" y2="20200"/>
                        <a14:foregroundMark x1="87400" y1="34400" x2="91800" y2="25400"/>
                        <a14:foregroundMark x1="68600" y1="33400" x2="70800" y2="33800"/>
                        <a14:foregroundMark x1="11800" y1="42400" x2="11800" y2="42400"/>
                        <a14:foregroundMark x1="10200" y1="40200" x2="33800" y2="81800"/>
                        <a14:foregroundMark x1="14400" y1="37800" x2="33600" y2="77000"/>
                        <a14:foregroundMark x1="29600" y1="31200" x2="31200" y2="27600"/>
                        <a14:foregroundMark x1="30200" y1="31000" x2="37200" y2="76400"/>
                        <a14:foregroundMark x1="34200" y1="29000" x2="41200" y2="73200"/>
                        <a14:foregroundMark x1="54200" y1="29000" x2="49400" y2="73600"/>
                        <a14:foregroundMark x1="49800" y1="29000" x2="45400" y2="75200"/>
                        <a14:foregroundMark x1="67400" y1="32400" x2="54200" y2="78600"/>
                        <a14:foregroundMark x1="87200" y1="34400" x2="67000" y2="82000"/>
                        <a14:foregroundMark x1="90200" y1="36200" x2="72000" y2="76400"/>
                        <a14:foregroundMark x1="68800" y1="33600" x2="56600" y2="76000"/>
                        <a14:backgroundMark x1="13800" y1="40800" x2="35000" y2="80600"/>
                        <a14:backgroundMark x1="87200" y1="37000" x2="71200" y2="76200"/>
                        <a14:backgroundMark x1="71200" y1="74800" x2="70000" y2="78200"/>
                        <a14:backgroundMark x1="67600" y1="35000" x2="55600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1403" r="567" b="16015"/>
          <a:stretch/>
        </p:blipFill>
        <p:spPr bwMode="auto">
          <a:xfrm>
            <a:off x="157212" y="3405111"/>
            <a:ext cx="2795714" cy="24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36FRC-R ™ Battery Indicator for 36 Volt Systems for ALL BATTERY TYPES |  eBay">
            <a:extLst>
              <a:ext uri="{FF2B5EF4-FFF2-40B4-BE49-F238E27FC236}">
                <a16:creationId xmlns:a16="http://schemas.microsoft.com/office/drawing/2014/main" id="{5ADBD3BF-6424-41CC-8A72-1BF9DB9C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750" r="94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5" t="23560" r="4899" b="24073"/>
          <a:stretch/>
        </p:blipFill>
        <p:spPr bwMode="auto">
          <a:xfrm>
            <a:off x="3322247" y="3429000"/>
            <a:ext cx="1702896" cy="10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D3ED100-CD44-4E36-8AC8-330FA917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695" b="89751" l="1385" r="95014">
                        <a14:foregroundMark x1="10803" y1="77008" x2="9695" y2="41551"/>
                        <a14:foregroundMark x1="72576" y1="36565" x2="70083" y2="20499"/>
                        <a14:foregroundMark x1="66759" y1="36288" x2="64543" y2="335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2" t="19710" r="2737" b="12333"/>
          <a:stretch/>
        </p:blipFill>
        <p:spPr bwMode="auto">
          <a:xfrm>
            <a:off x="3145873" y="4540487"/>
            <a:ext cx="1897669" cy="14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is digital time always in straight lines and not curved? For example  the 2 is always in lines as are the other numbers? - Quora">
            <a:extLst>
              <a:ext uri="{FF2B5EF4-FFF2-40B4-BE49-F238E27FC236}">
                <a16:creationId xmlns:a16="http://schemas.microsoft.com/office/drawing/2014/main" id="{1A9A5B70-C28A-440E-AF78-394610106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" t="11298" r="5276" b="14460"/>
          <a:stretch/>
        </p:blipFill>
        <p:spPr bwMode="auto">
          <a:xfrm>
            <a:off x="518199" y="492613"/>
            <a:ext cx="3944744" cy="15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FE51D-BDEE-495A-9B0E-F8B49DEF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F25CA-4789-4F8D-8890-C4EAF507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38" y="497647"/>
            <a:ext cx="10951834" cy="569086"/>
          </a:xfrm>
        </p:spPr>
        <p:txBody>
          <a:bodyPr>
            <a:normAutofit/>
          </a:bodyPr>
          <a:lstStyle/>
          <a:p>
            <a:pPr algn="ctr"/>
            <a:r>
              <a:rPr lang="sk-SK" dirty="0"/>
              <a:t>Použitie v praxi- schémy</a:t>
            </a:r>
          </a:p>
        </p:txBody>
      </p:sp>
      <p:pic>
        <p:nvPicPr>
          <p:cNvPr id="1026" name="Picture 2" descr="Battery Voltage Indicator">
            <a:extLst>
              <a:ext uri="{FF2B5EF4-FFF2-40B4-BE49-F238E27FC236}">
                <a16:creationId xmlns:a16="http://schemas.microsoft.com/office/drawing/2014/main" id="{33D8C26B-A073-42E9-A57D-D4251003C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3341" r="13208" b="11495"/>
          <a:stretch/>
        </p:blipFill>
        <p:spPr bwMode="auto">
          <a:xfrm>
            <a:off x="778643" y="1978887"/>
            <a:ext cx="2952304" cy="183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12E4D-2E28-4A8B-9717-9CC388257656}"/>
              </a:ext>
            </a:extLst>
          </p:cNvPr>
          <p:cNvSpPr txBox="1"/>
          <p:nvPr/>
        </p:nvSpPr>
        <p:spPr>
          <a:xfrm>
            <a:off x="399978" y="1517092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Indikátor napätia autobatérie s 3 LED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F87450-D069-439A-89C0-C8273ED9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24" y="1975248"/>
            <a:ext cx="2952304" cy="1840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D7AF6-812D-4927-A849-78CCBA645686}"/>
              </a:ext>
            </a:extLst>
          </p:cNvPr>
          <p:cNvSpPr txBox="1"/>
          <p:nvPr/>
        </p:nvSpPr>
        <p:spPr>
          <a:xfrm>
            <a:off x="7728724" y="1513447"/>
            <a:ext cx="3399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Indikátor napätia 12V batérie</a:t>
            </a:r>
          </a:p>
        </p:txBody>
      </p:sp>
      <p:pic>
        <p:nvPicPr>
          <p:cNvPr id="1030" name="Picture 6" descr="Low Battery Voltage Indicator Alarm">
            <a:extLst>
              <a:ext uri="{FF2B5EF4-FFF2-40B4-BE49-F238E27FC236}">
                <a16:creationId xmlns:a16="http://schemas.microsoft.com/office/drawing/2014/main" id="{DF8762E0-4C06-486D-955D-20E9EB30C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39053" r="30190" b="9918"/>
          <a:stretch/>
        </p:blipFill>
        <p:spPr bwMode="auto">
          <a:xfrm>
            <a:off x="458238" y="4468727"/>
            <a:ext cx="3693480" cy="163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2D6DF-A355-4672-875B-D103AB57F1BB}"/>
              </a:ext>
            </a:extLst>
          </p:cNvPr>
          <p:cNvSpPr txBox="1"/>
          <p:nvPr/>
        </p:nvSpPr>
        <p:spPr>
          <a:xfrm>
            <a:off x="128039" y="3993109"/>
            <a:ext cx="425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Indikátor napätia 12V batérie s bzučiakom</a:t>
            </a:r>
          </a:p>
        </p:txBody>
      </p:sp>
      <p:pic>
        <p:nvPicPr>
          <p:cNvPr id="1032" name="Picture 8" descr="Battery voltage level indicator | Full Explain | How battery level indicator  work - YouTube">
            <a:extLst>
              <a:ext uri="{FF2B5EF4-FFF2-40B4-BE49-F238E27FC236}">
                <a16:creationId xmlns:a16="http://schemas.microsoft.com/office/drawing/2014/main" id="{71896605-DE0F-4580-96DF-BEFC5B084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t="22178" r="4062" b="34350"/>
          <a:stretch/>
        </p:blipFill>
        <p:spPr bwMode="auto">
          <a:xfrm>
            <a:off x="7353216" y="4617827"/>
            <a:ext cx="4150521" cy="149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D7A65-5864-4E3B-A6CD-CF7F290FCD85}"/>
              </a:ext>
            </a:extLst>
          </p:cNvPr>
          <p:cNvSpPr txBox="1"/>
          <p:nvPr/>
        </p:nvSpPr>
        <p:spPr>
          <a:xfrm>
            <a:off x="7353216" y="3993109"/>
            <a:ext cx="415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Indikátor napätia 20V batérie s 5 LED</a:t>
            </a:r>
          </a:p>
        </p:txBody>
      </p:sp>
      <p:pic>
        <p:nvPicPr>
          <p:cNvPr id="2" name="Picture 2" descr="Circuit">
            <a:extLst>
              <a:ext uri="{FF2B5EF4-FFF2-40B4-BE49-F238E27FC236}">
                <a16:creationId xmlns:a16="http://schemas.microsoft.com/office/drawing/2014/main" id="{FC774844-0456-49FA-9DED-EC8C9CF2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09" y="4516751"/>
            <a:ext cx="1734585" cy="1591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C6A95B-A14E-402E-8E1A-5F348E33CCB7}"/>
              </a:ext>
            </a:extLst>
          </p:cNvPr>
          <p:cNvSpPr txBox="1"/>
          <p:nvPr/>
        </p:nvSpPr>
        <p:spPr>
          <a:xfrm>
            <a:off x="4799885" y="3716110"/>
            <a:ext cx="2134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 err="1"/>
              <a:t>Arduino</a:t>
            </a:r>
            <a:r>
              <a:rPr lang="sk-SK" dirty="0"/>
              <a:t> indikátor napätia 9V batérie </a:t>
            </a:r>
          </a:p>
        </p:txBody>
      </p:sp>
      <p:pic>
        <p:nvPicPr>
          <p:cNvPr id="3" name="Picture 2" descr="Skip To Content Envirementalb.Com 3.7v Battery Low Full Indicator Ciruit  Ele… | Electronics circuit, Electronic circuit projects, Electronic circuit  design">
            <a:extLst>
              <a:ext uri="{FF2B5EF4-FFF2-40B4-BE49-F238E27FC236}">
                <a16:creationId xmlns:a16="http://schemas.microsoft.com/office/drawing/2014/main" id="{3479CA69-65CA-4791-AE9B-24EA4C2F86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89" y="2009344"/>
            <a:ext cx="2427228" cy="16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2266EE-BA60-4195-83AC-D7AEBA3253FE}"/>
              </a:ext>
            </a:extLst>
          </p:cNvPr>
          <p:cNvSpPr txBox="1"/>
          <p:nvPr/>
        </p:nvSpPr>
        <p:spPr>
          <a:xfrm>
            <a:off x="4463277" y="1524353"/>
            <a:ext cx="306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Indikátor napätia 3,7V batérie</a:t>
            </a:r>
          </a:p>
        </p:txBody>
      </p:sp>
    </p:spTree>
    <p:extLst>
      <p:ext uri="{BB962C8B-B14F-4D97-AF65-F5344CB8AC3E}">
        <p14:creationId xmlns:p14="http://schemas.microsoft.com/office/powerpoint/2010/main" val="156145371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B33A-9DF8-440B-8D6F-DDA76AD8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81" y="648763"/>
            <a:ext cx="10691070" cy="652969"/>
          </a:xfrm>
        </p:spPr>
        <p:txBody>
          <a:bodyPr>
            <a:normAutofit fontScale="90000"/>
          </a:bodyPr>
          <a:lstStyle/>
          <a:p>
            <a:r>
              <a:rPr lang="sk-SK" dirty="0"/>
              <a:t>Funkcia obvodu indikátora napätia autobatérie s 3 LED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1CB9-8C1E-4DE9-9B42-9CE66AF3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BD7CC-6532-4447-B4A4-346F91170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1924" y="1535185"/>
            <a:ext cx="6033218" cy="484044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sk-SK" dirty="0"/>
              <a:t>Po pripojení el. obvodu k batérii budeme poznať </a:t>
            </a:r>
            <a:r>
              <a:rPr lang="sk-SK" dirty="0">
                <a:solidFill>
                  <a:schemeClr val="tx1"/>
                </a:solidFill>
              </a:rPr>
              <a:t>približné dostupné napätie</a:t>
            </a:r>
          </a:p>
          <a:p>
            <a:pPr>
              <a:lnSpc>
                <a:spcPct val="150000"/>
              </a:lnSpc>
            </a:pPr>
            <a:r>
              <a:rPr lang="sk-SK" dirty="0"/>
              <a:t>Sledujeme kapacitu batérie na dodávanie prúdu a na kontrolu účinnosti </a:t>
            </a:r>
            <a:r>
              <a:rPr lang="sk-SK" b="1" dirty="0">
                <a:solidFill>
                  <a:schemeClr val="tx1"/>
                </a:solidFill>
              </a:rPr>
              <a:t>dynama</a:t>
            </a:r>
            <a:r>
              <a:rPr lang="sk-SK" dirty="0"/>
              <a:t> alebo </a:t>
            </a:r>
            <a:r>
              <a:rPr lang="sk-SK" b="1" dirty="0">
                <a:solidFill>
                  <a:schemeClr val="tx1"/>
                </a:solidFill>
              </a:rPr>
              <a:t>alternátora</a:t>
            </a:r>
          </a:p>
          <a:p>
            <a:pPr>
              <a:lnSpc>
                <a:spcPct val="150000"/>
              </a:lnSpc>
            </a:pPr>
            <a:r>
              <a:rPr lang="sk-SK" dirty="0"/>
              <a:t>Prahové napätie LED diód sa nastavuje pomocou :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2 </a:t>
            </a:r>
            <a:r>
              <a:rPr lang="sk-SK" dirty="0" err="1"/>
              <a:t>Zenerových</a:t>
            </a:r>
            <a:r>
              <a:rPr lang="sk-SK" dirty="0"/>
              <a:t> diód (D6 a D10)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2 iných sériovo zapojených diód (D4, D5, respektíve D8, D9)</a:t>
            </a:r>
          </a:p>
          <a:p>
            <a:pPr>
              <a:lnSpc>
                <a:spcPct val="150000"/>
              </a:lnSpc>
            </a:pPr>
            <a:r>
              <a:rPr lang="sk-SK" dirty="0"/>
              <a:t>Tieto </a:t>
            </a:r>
            <a:r>
              <a:rPr lang="sk-SK" dirty="0" err="1"/>
              <a:t>Zenerové</a:t>
            </a:r>
            <a:r>
              <a:rPr lang="sk-SK" dirty="0"/>
              <a:t> diódy pridávajú približne 1,3 V k nominálnemu napätiu</a:t>
            </a:r>
          </a:p>
          <a:p>
            <a:endParaRPr lang="sk-SK" dirty="0"/>
          </a:p>
        </p:txBody>
      </p:sp>
      <p:pic>
        <p:nvPicPr>
          <p:cNvPr id="8" name="Picture 2" descr="Battery Voltage Indicator">
            <a:extLst>
              <a:ext uri="{FF2B5EF4-FFF2-40B4-BE49-F238E27FC236}">
                <a16:creationId xmlns:a16="http://schemas.microsoft.com/office/drawing/2014/main" id="{59173398-0A71-49D6-A6C0-BF9CC3130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3341" r="13208" b="11495"/>
          <a:stretch/>
        </p:blipFill>
        <p:spPr bwMode="auto">
          <a:xfrm>
            <a:off x="7520364" y="2304585"/>
            <a:ext cx="4036733" cy="2506697"/>
          </a:xfrm>
          <a:prstGeom prst="rect">
            <a:avLst/>
          </a:prstGeom>
          <a:noFill/>
          <a:effectLst>
            <a:glow rad="101600">
              <a:schemeClr val="tx1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ABE362-D707-4D61-8BB5-9D4830354CF3}"/>
              </a:ext>
            </a:extLst>
          </p:cNvPr>
          <p:cNvSpPr txBox="1"/>
          <p:nvPr/>
        </p:nvSpPr>
        <p:spPr>
          <a:xfrm>
            <a:off x="7520364" y="4940874"/>
            <a:ext cx="4036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 err="1">
                <a:solidFill>
                  <a:schemeClr val="bg2"/>
                </a:solidFill>
              </a:rPr>
              <a:t>Amber</a:t>
            </a:r>
            <a:r>
              <a:rPr lang="sk-SK" dirty="0">
                <a:solidFill>
                  <a:schemeClr val="bg2"/>
                </a:solidFill>
              </a:rPr>
              <a:t> = červeno-oranžová</a:t>
            </a:r>
          </a:p>
        </p:txBody>
      </p:sp>
    </p:spTree>
    <p:extLst>
      <p:ext uri="{BB962C8B-B14F-4D97-AF65-F5344CB8AC3E}">
        <p14:creationId xmlns:p14="http://schemas.microsoft.com/office/powerpoint/2010/main" val="24791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1CB9-8C1E-4DE9-9B42-9CE66AF3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BD7CC-6532-4447-B4A4-346F91170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7459" y="1585909"/>
            <a:ext cx="7382311" cy="2547133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FF0000"/>
                </a:solidFill>
              </a:rPr>
              <a:t>Červená</a:t>
            </a:r>
            <a:r>
              <a:rPr lang="sk-SK" dirty="0"/>
              <a:t> </a:t>
            </a:r>
            <a:r>
              <a:rPr lang="sk-SK" dirty="0">
                <a:solidFill>
                  <a:srgbClr val="FF0000"/>
                </a:solidFill>
              </a:rPr>
              <a:t>LED</a:t>
            </a:r>
            <a:r>
              <a:rPr lang="sk-SK" dirty="0"/>
              <a:t> </a:t>
            </a:r>
            <a:r>
              <a:rPr lang="sk-SK" dirty="0">
                <a:solidFill>
                  <a:srgbClr val="FF0000"/>
                </a:solidFill>
              </a:rPr>
              <a:t>D1</a:t>
            </a:r>
            <a:r>
              <a:rPr lang="sk-SK" dirty="0"/>
              <a:t> svieti</a:t>
            </a:r>
            <a:r>
              <a:rPr lang="sk-SK" dirty="0">
                <a:sym typeface="Symbol" panose="05050102010706020507" pitchFamily="18" charset="2"/>
              </a:rPr>
              <a:t>  </a:t>
            </a:r>
            <a:r>
              <a:rPr lang="sk-SK" dirty="0"/>
              <a:t>napätie batérie </a:t>
            </a:r>
            <a:r>
              <a:rPr lang="sk-SK" dirty="0">
                <a:solidFill>
                  <a:srgbClr val="FF0000"/>
                </a:solidFill>
              </a:rPr>
              <a:t>menej</a:t>
            </a:r>
            <a:r>
              <a:rPr lang="sk-SK" dirty="0"/>
              <a:t> alebo </a:t>
            </a:r>
            <a:r>
              <a:rPr lang="sk-SK" dirty="0">
                <a:solidFill>
                  <a:srgbClr val="FF0000"/>
                </a:solidFill>
              </a:rPr>
              <a:t>11,5 V</a:t>
            </a:r>
          </a:p>
          <a:p>
            <a:pPr lvl="1"/>
            <a:r>
              <a:rPr lang="sk-SK" dirty="0"/>
              <a:t>nízke nabitie batérie / skoro vybitá</a:t>
            </a:r>
          </a:p>
          <a:p>
            <a:r>
              <a:rPr lang="sk-SK" dirty="0">
                <a:solidFill>
                  <a:srgbClr val="FF6600"/>
                </a:solidFill>
              </a:rPr>
              <a:t>Oranžová LED D2 </a:t>
            </a:r>
            <a:r>
              <a:rPr lang="sk-SK" dirty="0"/>
              <a:t>svieti</a:t>
            </a:r>
            <a:r>
              <a:rPr lang="sk-SK" dirty="0">
                <a:sym typeface="Symbol" panose="05050102010706020507" pitchFamily="18" charset="2"/>
              </a:rPr>
              <a:t>  </a:t>
            </a:r>
            <a:r>
              <a:rPr lang="sk-SK" dirty="0"/>
              <a:t>napätie batérie v rozsahu </a:t>
            </a:r>
            <a:r>
              <a:rPr lang="sk-SK" dirty="0">
                <a:solidFill>
                  <a:srgbClr val="FF6600"/>
                </a:solidFill>
              </a:rPr>
              <a:t>11,5 - 13,5V</a:t>
            </a:r>
          </a:p>
          <a:p>
            <a:pPr lvl="1"/>
            <a:r>
              <a:rPr lang="sk-SK" dirty="0"/>
              <a:t>Vypnutý</a:t>
            </a:r>
            <a:r>
              <a:rPr lang="sk-SK" dirty="0">
                <a:sym typeface="Symbol" panose="05050102010706020507" pitchFamily="18" charset="2"/>
              </a:rPr>
              <a:t> motor </a:t>
            </a:r>
            <a:r>
              <a:rPr lang="sk-SK" dirty="0"/>
              <a:t> dobrý stav batérie</a:t>
            </a:r>
          </a:p>
          <a:p>
            <a:pPr lvl="1"/>
            <a:r>
              <a:rPr lang="sk-SK" dirty="0"/>
              <a:t>Zapnutý motor </a:t>
            </a:r>
            <a:r>
              <a:rPr lang="sk-SK" dirty="0">
                <a:sym typeface="Symbol" panose="05050102010706020507" pitchFamily="18" charset="2"/>
              </a:rPr>
              <a:t> </a:t>
            </a:r>
            <a:r>
              <a:rPr lang="sk-SK" dirty="0"/>
              <a:t>dynamo alebo alternátor nie je nabitý</a:t>
            </a:r>
          </a:p>
          <a:p>
            <a:r>
              <a:rPr lang="sk-SK" dirty="0">
                <a:solidFill>
                  <a:srgbClr val="00B050"/>
                </a:solidFill>
              </a:rPr>
              <a:t>Zelená LED D7 </a:t>
            </a:r>
            <a:r>
              <a:rPr lang="sk-SK" dirty="0"/>
              <a:t>svieti</a:t>
            </a:r>
            <a:r>
              <a:rPr lang="sk-SK" dirty="0">
                <a:sym typeface="Symbol" panose="05050102010706020507" pitchFamily="18" charset="2"/>
              </a:rPr>
              <a:t>  </a:t>
            </a:r>
            <a:r>
              <a:rPr lang="sk-SK" dirty="0"/>
              <a:t>napätie batérie </a:t>
            </a:r>
            <a:r>
              <a:rPr lang="sk-SK" dirty="0">
                <a:solidFill>
                  <a:srgbClr val="00B050"/>
                </a:solidFill>
              </a:rPr>
              <a:t>13,5 V</a:t>
            </a:r>
            <a:r>
              <a:rPr lang="sk-SK" dirty="0"/>
              <a:t> </a:t>
            </a:r>
            <a:r>
              <a:rPr lang="sk-SK" dirty="0">
                <a:solidFill>
                  <a:srgbClr val="00B050"/>
                </a:solidFill>
              </a:rPr>
              <a:t>a viac</a:t>
            </a:r>
          </a:p>
          <a:p>
            <a:pPr lvl="1"/>
            <a:r>
              <a:rPr lang="sk-SK" dirty="0"/>
              <a:t>normálny stav, keď motor beží a nabíja sa dynamo alebo alternátor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260CD-236C-4BD0-BBC8-2E3EA6D0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81" y="648763"/>
            <a:ext cx="10691070" cy="652969"/>
          </a:xfrm>
        </p:spPr>
        <p:txBody>
          <a:bodyPr>
            <a:normAutofit fontScale="90000"/>
          </a:bodyPr>
          <a:lstStyle/>
          <a:p>
            <a:r>
              <a:rPr lang="sk-SK" dirty="0"/>
              <a:t>Funkcia obvodu indikátora napätia autobatérie s 3 LED</a:t>
            </a:r>
          </a:p>
        </p:txBody>
      </p:sp>
      <p:pic>
        <p:nvPicPr>
          <p:cNvPr id="9" name="Picture 2" descr="Buy Red LED 5 mm | 5mm Red LED lights online India">
            <a:extLst>
              <a:ext uri="{FF2B5EF4-FFF2-40B4-BE49-F238E27FC236}">
                <a16:creationId xmlns:a16="http://schemas.microsoft.com/office/drawing/2014/main" id="{F78A4212-1009-4E11-8B47-BA05DEE7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0" b="90000" l="64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9" t="5026" r="6910" b="8735"/>
          <a:stretch/>
        </p:blipFill>
        <p:spPr bwMode="auto">
          <a:xfrm>
            <a:off x="2449796" y="4229865"/>
            <a:ext cx="2038525" cy="20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ED Green -5Pieces Per Pack – Perintang.com">
            <a:extLst>
              <a:ext uri="{FF2B5EF4-FFF2-40B4-BE49-F238E27FC236}">
                <a16:creationId xmlns:a16="http://schemas.microsoft.com/office/drawing/2014/main" id="{B513D9D8-9AB8-4294-805B-8199CE95D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4" b="98125" l="46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509" y="4187414"/>
            <a:ext cx="1957628" cy="21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5mm Orange Color led (Pack of 10)">
            <a:extLst>
              <a:ext uri="{FF2B5EF4-FFF2-40B4-BE49-F238E27FC236}">
                <a16:creationId xmlns:a16="http://schemas.microsoft.com/office/drawing/2014/main" id="{A1C47C75-7CA4-4EBA-A569-77705F976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50" b="95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65" t="6360" r="38705" b="5688"/>
          <a:stretch/>
        </p:blipFill>
        <p:spPr bwMode="auto">
          <a:xfrm rot="18951684">
            <a:off x="5772445" y="4246626"/>
            <a:ext cx="492341" cy="187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72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24B0-69BA-4BC8-91CD-8DD12FC5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Správna voľba a výber súčiastok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48EF-87FA-4B16-BF57-7B306602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444099D-F012-45BA-886C-3FAE58AA0756}"/>
              </a:ext>
            </a:extLst>
          </p:cNvPr>
          <p:cNvSpPr txBox="1">
            <a:spLocks/>
          </p:cNvSpPr>
          <p:nvPr/>
        </p:nvSpPr>
        <p:spPr>
          <a:xfrm>
            <a:off x="5531043" y="670457"/>
            <a:ext cx="2038525" cy="578001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/>
                </a:solidFill>
              </a:rPr>
              <a:t>R1 = 1</a:t>
            </a:r>
            <a:r>
              <a:rPr lang="sk-SK" dirty="0">
                <a:solidFill>
                  <a:schemeClr val="bg2"/>
                </a:solidFill>
              </a:rPr>
              <a:t>K</a:t>
            </a:r>
            <a:endParaRPr lang="pt-BR" dirty="0">
              <a:solidFill>
                <a:schemeClr val="bg2"/>
              </a:solidFill>
            </a:endParaRPr>
          </a:p>
          <a:p>
            <a:r>
              <a:rPr lang="pt-BR" dirty="0">
                <a:solidFill>
                  <a:schemeClr val="bg2"/>
                </a:solidFill>
              </a:rPr>
              <a:t>R2 = 100K</a:t>
            </a:r>
          </a:p>
          <a:p>
            <a:r>
              <a:rPr lang="pt-BR" dirty="0">
                <a:solidFill>
                  <a:schemeClr val="bg2"/>
                </a:solidFill>
              </a:rPr>
              <a:t>R3 = 1</a:t>
            </a:r>
            <a:r>
              <a:rPr lang="sk-SK" dirty="0">
                <a:solidFill>
                  <a:schemeClr val="bg2"/>
                </a:solidFill>
              </a:rPr>
              <a:t>K</a:t>
            </a:r>
            <a:endParaRPr lang="pt-BR" dirty="0">
              <a:solidFill>
                <a:schemeClr val="bg2"/>
              </a:solidFill>
            </a:endParaRPr>
          </a:p>
          <a:p>
            <a:r>
              <a:rPr lang="pt-BR" dirty="0">
                <a:solidFill>
                  <a:schemeClr val="bg2"/>
                </a:solidFill>
              </a:rPr>
              <a:t>R4 = 3</a:t>
            </a:r>
            <a:r>
              <a:rPr lang="sk-SK" dirty="0">
                <a:solidFill>
                  <a:schemeClr val="bg2"/>
                </a:solidFill>
              </a:rPr>
              <a:t>,</a:t>
            </a:r>
            <a:r>
              <a:rPr lang="pt-BR" dirty="0">
                <a:solidFill>
                  <a:schemeClr val="bg2"/>
                </a:solidFill>
              </a:rPr>
              <a:t>3K</a:t>
            </a:r>
          </a:p>
          <a:p>
            <a:r>
              <a:rPr lang="pt-BR" dirty="0">
                <a:solidFill>
                  <a:schemeClr val="bg2"/>
                </a:solidFill>
              </a:rPr>
              <a:t>R5 = 3</a:t>
            </a:r>
            <a:r>
              <a:rPr lang="sk-SK" dirty="0">
                <a:solidFill>
                  <a:schemeClr val="bg2"/>
                </a:solidFill>
              </a:rPr>
              <a:t>,</a:t>
            </a:r>
            <a:r>
              <a:rPr lang="pt-BR" dirty="0">
                <a:solidFill>
                  <a:schemeClr val="bg2"/>
                </a:solidFill>
              </a:rPr>
              <a:t>3K</a:t>
            </a:r>
          </a:p>
          <a:p>
            <a:r>
              <a:rPr lang="pt-BR" dirty="0">
                <a:solidFill>
                  <a:schemeClr val="bg2"/>
                </a:solidFill>
              </a:rPr>
              <a:t>R6 = 1</a:t>
            </a:r>
            <a:r>
              <a:rPr lang="sk-SK" dirty="0">
                <a:solidFill>
                  <a:schemeClr val="bg2"/>
                </a:solidFill>
              </a:rPr>
              <a:t>K</a:t>
            </a:r>
            <a:endParaRPr lang="pt-BR" dirty="0">
              <a:solidFill>
                <a:schemeClr val="bg2"/>
              </a:solidFill>
            </a:endParaRPr>
          </a:p>
          <a:p>
            <a:r>
              <a:rPr lang="pt-BR" dirty="0">
                <a:solidFill>
                  <a:schemeClr val="bg2"/>
                </a:solidFill>
              </a:rPr>
              <a:t>R7 = 3</a:t>
            </a:r>
            <a:r>
              <a:rPr lang="sk-SK" dirty="0">
                <a:solidFill>
                  <a:schemeClr val="bg2"/>
                </a:solidFill>
              </a:rPr>
              <a:t>,</a:t>
            </a:r>
            <a:r>
              <a:rPr lang="pt-BR" dirty="0">
                <a:solidFill>
                  <a:schemeClr val="bg2"/>
                </a:solidFill>
              </a:rPr>
              <a:t>3K</a:t>
            </a:r>
          </a:p>
          <a:p>
            <a:r>
              <a:rPr lang="pt-BR" dirty="0">
                <a:solidFill>
                  <a:schemeClr val="bg2"/>
                </a:solidFill>
              </a:rPr>
              <a:t>R8 = 3</a:t>
            </a:r>
            <a:r>
              <a:rPr lang="sk-SK" dirty="0">
                <a:solidFill>
                  <a:schemeClr val="bg2"/>
                </a:solidFill>
              </a:rPr>
              <a:t>,</a:t>
            </a:r>
            <a:r>
              <a:rPr lang="pt-BR" dirty="0">
                <a:solidFill>
                  <a:schemeClr val="bg2"/>
                </a:solidFill>
              </a:rPr>
              <a:t>3K</a:t>
            </a:r>
          </a:p>
          <a:p>
            <a:r>
              <a:rPr lang="pt-BR" dirty="0">
                <a:solidFill>
                  <a:schemeClr val="bg2"/>
                </a:solidFill>
              </a:rPr>
              <a:t>Q1 = BC547</a:t>
            </a:r>
          </a:p>
          <a:p>
            <a:r>
              <a:rPr lang="pt-BR" dirty="0">
                <a:solidFill>
                  <a:schemeClr val="bg2"/>
                </a:solidFill>
              </a:rPr>
              <a:t>Q2 = BC547</a:t>
            </a:r>
          </a:p>
          <a:p>
            <a:r>
              <a:rPr lang="pt-BR" dirty="0">
                <a:solidFill>
                  <a:schemeClr val="bg2"/>
                </a:solidFill>
              </a:rPr>
              <a:t>Q3 = BC557</a:t>
            </a:r>
          </a:p>
          <a:p>
            <a:r>
              <a:rPr lang="pt-BR" dirty="0">
                <a:solidFill>
                  <a:srgbClr val="FF0000"/>
                </a:solidFill>
              </a:rPr>
              <a:t>D1 = </a:t>
            </a:r>
            <a:r>
              <a:rPr lang="sk-SK" dirty="0">
                <a:solidFill>
                  <a:srgbClr val="FF0000"/>
                </a:solidFill>
              </a:rPr>
              <a:t>Červená</a:t>
            </a:r>
            <a:r>
              <a:rPr lang="pt-BR" dirty="0">
                <a:solidFill>
                  <a:srgbClr val="FF0000"/>
                </a:solidFill>
              </a:rPr>
              <a:t> Led</a:t>
            </a:r>
          </a:p>
          <a:p>
            <a:r>
              <a:rPr lang="pt-BR" dirty="0">
                <a:solidFill>
                  <a:srgbClr val="FF6600"/>
                </a:solidFill>
              </a:rPr>
              <a:t>D2 = </a:t>
            </a:r>
            <a:r>
              <a:rPr lang="sk-SK" dirty="0">
                <a:solidFill>
                  <a:srgbClr val="FF6600"/>
                </a:solidFill>
              </a:rPr>
              <a:t>Oranžová</a:t>
            </a:r>
            <a:r>
              <a:rPr lang="pt-BR" dirty="0">
                <a:solidFill>
                  <a:srgbClr val="FF6600"/>
                </a:solidFill>
              </a:rPr>
              <a:t> Led</a:t>
            </a:r>
          </a:p>
          <a:p>
            <a:r>
              <a:rPr lang="pt-BR" dirty="0">
                <a:solidFill>
                  <a:schemeClr val="bg2"/>
                </a:solidFill>
              </a:rPr>
              <a:t>D3 = 1N4148</a:t>
            </a:r>
          </a:p>
          <a:p>
            <a:r>
              <a:rPr lang="pt-BR" dirty="0">
                <a:solidFill>
                  <a:schemeClr val="bg2"/>
                </a:solidFill>
              </a:rPr>
              <a:t>D4 = 1N4148</a:t>
            </a:r>
          </a:p>
          <a:p>
            <a:r>
              <a:rPr lang="pt-BR" dirty="0">
                <a:solidFill>
                  <a:schemeClr val="bg2"/>
                </a:solidFill>
              </a:rPr>
              <a:t>D5 = 1N4148</a:t>
            </a:r>
          </a:p>
          <a:p>
            <a:r>
              <a:rPr lang="pt-BR" dirty="0">
                <a:solidFill>
                  <a:schemeClr val="bg2"/>
                </a:solidFill>
              </a:rPr>
              <a:t>D6 = BZX79C10</a:t>
            </a:r>
          </a:p>
          <a:p>
            <a:r>
              <a:rPr lang="pt-BR" dirty="0">
                <a:solidFill>
                  <a:srgbClr val="00B050"/>
                </a:solidFill>
              </a:rPr>
              <a:t>D7 = </a:t>
            </a:r>
            <a:r>
              <a:rPr lang="sk-SK" dirty="0">
                <a:solidFill>
                  <a:srgbClr val="00B050"/>
                </a:solidFill>
              </a:rPr>
              <a:t>Zelená</a:t>
            </a:r>
            <a:r>
              <a:rPr lang="pt-BR" dirty="0">
                <a:solidFill>
                  <a:srgbClr val="00B050"/>
                </a:solidFill>
              </a:rPr>
              <a:t> Led</a:t>
            </a:r>
          </a:p>
          <a:p>
            <a:r>
              <a:rPr lang="pt-BR" dirty="0">
                <a:solidFill>
                  <a:schemeClr val="bg2"/>
                </a:solidFill>
              </a:rPr>
              <a:t>D8 = 1N4148</a:t>
            </a:r>
          </a:p>
          <a:p>
            <a:r>
              <a:rPr lang="pt-BR" dirty="0">
                <a:solidFill>
                  <a:schemeClr val="bg2"/>
                </a:solidFill>
              </a:rPr>
              <a:t>D9 = 1N4148</a:t>
            </a:r>
          </a:p>
          <a:p>
            <a:r>
              <a:rPr lang="pt-BR" dirty="0">
                <a:solidFill>
                  <a:schemeClr val="bg2"/>
                </a:solidFill>
              </a:rPr>
              <a:t>D10 = BZX79C12</a:t>
            </a:r>
            <a:endParaRPr lang="sk-SK" dirty="0">
              <a:solidFill>
                <a:schemeClr val="bg2"/>
              </a:solidFill>
            </a:endParaRPr>
          </a:p>
        </p:txBody>
      </p:sp>
      <p:pic>
        <p:nvPicPr>
          <p:cNvPr id="6152" name="Picture 8" descr="Metalizovaný rezistor RM 1k 0207 0,6W 1% | GM Electronic SK">
            <a:extLst>
              <a:ext uri="{FF2B5EF4-FFF2-40B4-BE49-F238E27FC236}">
                <a16:creationId xmlns:a16="http://schemas.microsoft.com/office/drawing/2014/main" id="{6B2A58E1-0A14-41EA-AFB7-412B240F3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090" b="37806"/>
          <a:stretch/>
        </p:blipFill>
        <p:spPr bwMode="auto">
          <a:xfrm rot="2487423">
            <a:off x="9900313" y="1371013"/>
            <a:ext cx="1866596" cy="4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etalizovaný rezistor RM 100k 0207 0,6W 1% | GM Electronic SK">
            <a:extLst>
              <a:ext uri="{FF2B5EF4-FFF2-40B4-BE49-F238E27FC236}">
                <a16:creationId xmlns:a16="http://schemas.microsoft.com/office/drawing/2014/main" id="{3AB775A6-3C80-4EBA-A7E4-C66F4A0DB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899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505" b="37370"/>
          <a:stretch/>
        </p:blipFill>
        <p:spPr bwMode="auto">
          <a:xfrm rot="2173683">
            <a:off x="8326455" y="1416358"/>
            <a:ext cx="2082154" cy="3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istor 3.3k ohm - 1/4W 5% - DIYElectronics">
            <a:extLst>
              <a:ext uri="{FF2B5EF4-FFF2-40B4-BE49-F238E27FC236}">
                <a16:creationId xmlns:a16="http://schemas.microsoft.com/office/drawing/2014/main" id="{C791CE7A-F7CC-417A-8D2D-296C188EA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47" b="8964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33" b="43524"/>
          <a:stretch/>
        </p:blipFill>
        <p:spPr bwMode="auto">
          <a:xfrm rot="2281282">
            <a:off x="9991071" y="3092628"/>
            <a:ext cx="1793506" cy="3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bhith India BC547 NPN Transistor - 5 Pieces: Amazon.in: Industrial &amp;  Scientific">
            <a:extLst>
              <a:ext uri="{FF2B5EF4-FFF2-40B4-BE49-F238E27FC236}">
                <a16:creationId xmlns:a16="http://schemas.microsoft.com/office/drawing/2014/main" id="{7FE47EB5-CE54-4118-ABE2-7C1848BDC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95" t="19381" r="17507" b="18435"/>
          <a:stretch/>
        </p:blipFill>
        <p:spPr bwMode="auto">
          <a:xfrm rot="21424919">
            <a:off x="7385659" y="2620345"/>
            <a:ext cx="1311889" cy="12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C557 PNP Transistor In Pakistan | Electronics Hub">
            <a:extLst>
              <a:ext uri="{FF2B5EF4-FFF2-40B4-BE49-F238E27FC236}">
                <a16:creationId xmlns:a16="http://schemas.microsoft.com/office/drawing/2014/main" id="{5C59C8B1-90BF-45A4-A996-10A628B62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32" b="92387" l="9961" r="89844">
                        <a14:foregroundMark x1="42871" y1="34553" x2="43652" y2="41581"/>
                        <a14:foregroundMark x1="43750" y1="41581" x2="45410" y2="44363"/>
                        <a14:foregroundMark x1="53125" y1="79795" x2="55664" y2="89165"/>
                        <a14:backgroundMark x1="45703" y1="7467" x2="46484" y2="10249"/>
                        <a14:backgroundMark x1="38184" y1="35725" x2="39648" y2="44510"/>
                        <a14:backgroundMark x1="40625" y1="36603" x2="45215" y2="57101"/>
                        <a14:backgroundMark x1="42090" y1="35871" x2="46094" y2="51977"/>
                        <a14:backgroundMark x1="47168" y1="48316" x2="46582" y2="43777"/>
                        <a14:backgroundMark x1="46484" y1="35139" x2="48535" y2="44510"/>
                        <a14:backgroundMark x1="53027" y1="63397" x2="56055" y2="75256"/>
                        <a14:backgroundMark x1="53125" y1="80820" x2="55762" y2="91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9" t="6230" r="38274" b="9050"/>
          <a:stretch/>
        </p:blipFill>
        <p:spPr bwMode="auto">
          <a:xfrm rot="19729733">
            <a:off x="9214064" y="2630778"/>
            <a:ext cx="699267" cy="123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1N4148 | DIOTEC Dióda spínacia 0,2A/100V DO35 | SOS electronic">
            <a:extLst>
              <a:ext uri="{FF2B5EF4-FFF2-40B4-BE49-F238E27FC236}">
                <a16:creationId xmlns:a16="http://schemas.microsoft.com/office/drawing/2014/main" id="{963D0F6F-28EC-4FF1-9F71-C1645C2D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54" b="22954"/>
          <a:stretch/>
        </p:blipFill>
        <p:spPr bwMode="auto">
          <a:xfrm rot="14568741">
            <a:off x="7008727" y="1116152"/>
            <a:ext cx="1845701" cy="9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BZX79C10 ON Semiconductor / Fairchild | Mouser">
            <a:extLst>
              <a:ext uri="{FF2B5EF4-FFF2-40B4-BE49-F238E27FC236}">
                <a16:creationId xmlns:a16="http://schemas.microsoft.com/office/drawing/2014/main" id="{FD6B70B0-4096-4B9D-A5F3-D2A9E4A6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77" b="93271" l="0" r="100000">
                        <a14:foregroundMark x1="3462" y1="83527" x2="43462" y2="56381"/>
                        <a14:foregroundMark x1="60385" y1="44780" x2="96538" y2="21346"/>
                        <a14:foregroundMark x1="62308" y1="47100" x2="74231" y2="36659"/>
                        <a14:foregroundMark x1="65577" y1="40603" x2="61346" y2="44084"/>
                        <a14:foregroundMark x1="38654" y1="58469" x2="3077" y2="82367"/>
                        <a14:foregroundMark x1="3654" y1="85615" x2="16538" y2="77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159" flipH="1">
            <a:off x="7524516" y="4387924"/>
            <a:ext cx="2347537" cy="18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NXP - BZX79-C12 - DIODE, ZENER, 12V, 0.5W, DO-35 Price For 10 | eBay">
            <a:extLst>
              <a:ext uri="{FF2B5EF4-FFF2-40B4-BE49-F238E27FC236}">
                <a16:creationId xmlns:a16="http://schemas.microsoft.com/office/drawing/2014/main" id="{C7D1CBDA-9FE0-403F-BAA8-F82514888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1000" y1="53177" x2="500" y2="92308"/>
                        <a14:foregroundMark x1="55500" y1="38127" x2="56250" y2="44482"/>
                        <a14:backgroundMark x1="3000" y1="80936" x2="74750" y2="3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5" t="12178" r="13247" b="6519"/>
          <a:stretch/>
        </p:blipFill>
        <p:spPr bwMode="auto">
          <a:xfrm rot="290355" flipH="1">
            <a:off x="9470119" y="4490995"/>
            <a:ext cx="1881477" cy="15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Accumulator 85d26l 12v 70ah Car Battery - Buy Car Battery,12v 75d23l Car  Battery,Used Car Battery Product on Alibaba.com">
            <a:extLst>
              <a:ext uri="{FF2B5EF4-FFF2-40B4-BE49-F238E27FC236}">
                <a16:creationId xmlns:a16="http://schemas.microsoft.com/office/drawing/2014/main" id="{CE754FBD-22D5-444F-9AA4-F24693BAC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50" b="97750" l="0" r="100000">
                        <a14:foregroundMark x1="71515" y1="4625" x2="72242" y2="12375"/>
                        <a14:foregroundMark x1="14182" y1="18500" x2="12970" y2="26125"/>
                        <a14:foregroundMark x1="75758" y1="18500" x2="22061" y2="31375"/>
                        <a14:foregroundMark x1="13333" y1="26500" x2="21091" y2="43750"/>
                        <a14:foregroundMark x1="20121" y1="26750" x2="23152" y2="40875"/>
                        <a14:foregroundMark x1="25455" y1="24625" x2="31030" y2="40250"/>
                        <a14:foregroundMark x1="32848" y1="24750" x2="36848" y2="38500"/>
                        <a14:foregroundMark x1="66303" y1="14625" x2="74545" y2="27375"/>
                        <a14:foregroundMark x1="75394" y1="13625" x2="80242" y2="24500"/>
                        <a14:foregroundMark x1="38667" y1="54125" x2="44242" y2="71000"/>
                        <a14:foregroundMark x1="52242" y1="51625" x2="55758" y2="68500"/>
                        <a14:foregroundMark x1="63758" y1="48250" x2="69091" y2="63250"/>
                        <a14:foregroundMark x1="77818" y1="45625" x2="79273" y2="61750"/>
                        <a14:foregroundMark x1="83273" y1="47500" x2="83394" y2="60625"/>
                        <a14:foregroundMark x1="35758" y1="58500" x2="37697" y2="72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3" r="1509" b="2523"/>
          <a:stretch/>
        </p:blipFill>
        <p:spPr bwMode="auto">
          <a:xfrm>
            <a:off x="1596850" y="3751038"/>
            <a:ext cx="2518299" cy="236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50495"/>
      </p:ext>
    </p:extLst>
  </p:cSld>
  <p:clrMapOvr>
    <a:masterClrMapping/>
  </p:clrMapOvr>
  <p:transition spd="slow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2D9D-CCE5-4B92-8015-FC8AB3399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318" y="906010"/>
            <a:ext cx="9144000" cy="1023457"/>
          </a:xfrm>
        </p:spPr>
        <p:txBody>
          <a:bodyPr/>
          <a:lstStyle/>
          <a:p>
            <a:r>
              <a:rPr lang="sk-SK" dirty="0"/>
              <a:t>Ďakujem za pozornosť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E8605-B19D-4E0E-B641-3097242A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FEFE4E-65F7-447F-8718-AF0F119F23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13" y="2761307"/>
            <a:ext cx="3266813" cy="3266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71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192</TotalTime>
  <Words>392</Words>
  <Application>Microsoft Office PowerPoint</Application>
  <PresentationFormat>Widescreen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Gill Sans MT</vt:lpstr>
      <vt:lpstr>Segoe UI Light</vt:lpstr>
      <vt:lpstr>Office Theme</vt:lpstr>
      <vt:lpstr>Indikátor napätia Akumulátora</vt:lpstr>
      <vt:lpstr>Funkcie</vt:lpstr>
      <vt:lpstr>Druhy podľa používaných batérií</vt:lpstr>
      <vt:lpstr>Typy podľa indikácie</vt:lpstr>
      <vt:lpstr>Použitie v praxi- schémy</vt:lpstr>
      <vt:lpstr>Funkcia obvodu indikátora napätia autobatérie s 3 LED</vt:lpstr>
      <vt:lpstr>Funkcia obvodu indikátora napätia autobatérie s 3 LED</vt:lpstr>
      <vt:lpstr>Správna voľba a výber súčiastok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Indikátor napätia Akumulátora</dc:title>
  <dc:creator>Linda Vincelová</dc:creator>
  <cp:lastModifiedBy>Linda Vincelová</cp:lastModifiedBy>
  <cp:revision>156</cp:revision>
  <dcterms:created xsi:type="dcterms:W3CDTF">2021-03-10T13:52:33Z</dcterms:created>
  <dcterms:modified xsi:type="dcterms:W3CDTF">2021-03-11T09:38:51Z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